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7.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notesSlides/notesSlide8.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9.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notesSlides/notesSlide10.xml" ContentType="application/vnd.openxmlformats-officedocument.presentationml.notesSlide+xml"/>
  <Override PartName="/ppt/ink/ink92.xml" ContentType="application/inkml+xml"/>
  <Override PartName="/ppt/ink/ink93.xml" ContentType="application/inkml+xml"/>
  <Override PartName="/ppt/notesSlides/notesSlide11.xml" ContentType="application/vnd.openxmlformats-officedocument.presentationml.notesSlide+xml"/>
  <Override PartName="/ppt/ink/ink94.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95.xml" ContentType="application/inkml+xml"/>
  <Override PartName="/ppt/ink/ink9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69" r:id="rId3"/>
    <p:sldId id="267" r:id="rId4"/>
    <p:sldId id="268" r:id="rId5"/>
    <p:sldId id="257" r:id="rId6"/>
    <p:sldId id="258" r:id="rId7"/>
    <p:sldId id="259" r:id="rId8"/>
    <p:sldId id="260" r:id="rId9"/>
    <p:sldId id="261" r:id="rId10"/>
    <p:sldId id="262" r:id="rId11"/>
    <p:sldId id="263" r:id="rId12"/>
    <p:sldId id="264" r:id="rId13"/>
    <p:sldId id="265" r:id="rId14"/>
  </p:sldIdLst>
  <p:sldSz cx="14630400" cy="8229600"/>
  <p:notesSz cx="8229600" cy="14630400"/>
  <p:embeddedFontLst>
    <p:embeddedFont>
      <p:font typeface="Barlow Bold" panose="00000800000000000000" pitchFamily="2" charset="0"/>
      <p:bold r:id="rId16"/>
    </p:embeddedFont>
    <p:embeddedFont>
      <p:font typeface="Montserrat" panose="00000500000000000000" pitchFamily="2" charset="0"/>
      <p:regular r:id="rId17"/>
      <p:bold r:id="rId18"/>
      <p:italic r:id="rId19"/>
      <p:boldItalic r:id="rId20"/>
    </p:embeddedFont>
  </p:embeddedFontLst>
  <p:custShowLst>
    <p:custShow name="Custom Show 1"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8FF"/>
    <a:srgbClr val="873A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3009" autoAdjust="0"/>
  </p:normalViewPr>
  <p:slideViewPr>
    <p:cSldViewPr snapToGrid="0" snapToObjects="1">
      <p:cViewPr varScale="1">
        <p:scale>
          <a:sx n="86" d="100"/>
          <a:sy n="86" d="100"/>
        </p:scale>
        <p:origin x="13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7:50.854"/>
    </inkml:context>
    <inkml:brush xml:id="br0">
      <inkml:brushProperty name="width" value="0.1" units="cm"/>
      <inkml:brushProperty name="height" value="0.1" units="cm"/>
      <inkml:brushProperty name="color" value="#333333"/>
    </inkml:brush>
  </inkml:definitions>
  <inkml:trace contextRef="#ctx0" brushRef="#br0">480 747 2505,'-5'4'24,"0"1"0,1-1 0,-1 1 0,1-1 0,1 1 0,-1 1 0,1-1 1,-1 0-1,-2 8 0,5-10 32,0 0 0,0 0-1,0 1 1,0-1 0,0 0 0,1 1 0,-1-1 0,1 1 0,0-1 0,0 1-1,0-1 1,0 1 0,1-1 0,0 0 0,-1 1 0,1-1 0,1 0 0,0 4-1,-2-8-2,0 1-1,0 0 1,-1-1-1,1 1 0,0-1 1,0 1-1,0 0 0,0-1 1,0 1-1,0-1 0,0 1 1,0-1-1,0 1 0,0 0 1,0-1-1,0 1 1,0-1-1,0 1 0,0-1 1,0 1-1,1 0 0,-1-1 1,0 1-1,0-1 0,0 1 1,1 0-1,-1-1 0,0 1 1,1 0-1,-1-1 0,0 1 1,1 0-1,-1 0 1,0-1-1,1 1 0,-1 0 1,0 0-1,1-1 0,22-6 25,-15 5 41,74-23 62,-75 23-172,160-46 117,-148 44-102,1 0 1,-1 2-1,24-1 0,-37 3-17,113 2 54,131 18 0,-217-17-57,160 5 19,-96-5-4,12-10 172,-102 7 208,-13-10 201,-2-2 144,-20-7-473,-62-23-84,-141-44-1,163 65 126,-122-22-1,77 21 60,-7-13 41,83 23-265,1 1 1,-62-9 0,97 20-148,1-1 1,-1 1 0,1 0-1,-1 0 1,1 0-1,-1 0 1,1 0 0,-1 0-1,0 0 1,1 0-1,-1 0 1,1 0 0,-1 0-1,1 0 1,-1 0-1,0 0 1,1 1 0,-1-1-1,1 0 1,-1 0 0,1 1-1,-1-1 1,1 0-1,-1 1 1,1-1 0,-1 1-1,5 9-86,-2-8-33,12-1-12,92 7 34,65 10 48,308 26-48,189-21 276,-683-21 157,10 0-277,0-1 0,0 0 0,0 0 1,0-1-1,0 0 0,0 0 0,-8-1 0,-301 13 76,62 0-65,-293-7 102,538-5-176,0 0 0,-1-1 0,1 0 0,0 0 0,0 0 1,0-1-1,0 0 0,-9-5 0,19 7-72,1-1 38,0 1 0,0-1 0,0 1-1,0 0 1,0 0 0,4 1 0,45 6-31,67 0 0,-74-5 54,69 1-3,0-5 0,141-21 0,186-30 43,-437 52-22,12 0 22,0 0 0,20-6 0,-35 6-14,0 1 0,0-1 0,1 0-1,-1-1 1,0 1 0,0 0-1,0-1 1,3-2 0,-4 4-4,-1-1 1,0 1-1,1-1 1,-1 1-1,0-1 1,1 1-1,-1-1 0,0 1 1,1-1-1,-1 0 1,0 1-1,0-1 1,0 1-1,0-1 0,0 1 1,0-1-1,1 0 1,-1 1-1,-1-1 1,1 1-1,0-1 0,0 0 1,0 1-1,0-1 1,0 1-1,0-1 1,-1 1-1,1-1 0,0 0 1,0 1-1,-1-1 1,1 1-1,0-1 1,-1 1-1,1 0 0,-1-1 1,1 1-1,-1-1 1,1 1-1,-1 0 1,1-1-1,-1 1 0,-9-7 48,-1 0 0,1 1-1,-1 1 1,0 0 0,0 0-1,-22-5 1,-2 2 47,-58-7 0,-126-2 78,-237 12 1,-219 47-22,435-33-127,190-10-76,40-1 3,13-2-11,9 1 17,1 0-1,0 1 1,0 0 0,-1 1-1,24 1 1,10-2-19,363-20-132,508-13 119,-635 35 117,-231-1 73,-40-2 4,-15 0-47,-22-2 38,-47 0-2,-128 7-1,116 1-96,-14 0-9,-470 24 23,250-2-34,231-10-33,55-3-66,33-12 99,0 0-1,1 0 1,-1 0 0,0 0 0,0 0 0,0 0 0,0 0 0,1 1 0,-1-1 0,0 0-1,0 0 1,0 0 0,0 0 0,0 0 0,1 0 0,-1 0 0,0 1 0,0-1 0,0 0-1,0 0 1,0 0 0,0 0 0,0 0 0,0 1 0,0-1 0,1 0 0,-1 0 0,0 0-1,0 0 1,0 1 0,0-1 0,0 0 0,0 0 0,0 0 0,0 0 0,0 1 0,0-1-1,0 0 1,-1 0 0,1 0 0,0 0 0,0 1 0,0-1 0,0 0 0,0 0 0,0 0-1,0 0 1,0 1 0,0-1 0,0 0 0,-1 0 0,1 0 0,0 0 0,0 0-1,0 0 1,0 0 0,0 1 0,-1-1 0,1 0 0,0 0 0,0 0 0,0 0 0,0 0-1,-1 0 1,18 5-49,-1-1-1,1 0 1,0-1-1,1-1 1,32 0-1,510-20-127,-285 4 163,138-11 19,-202 1 84,-207 23-67,0 1 0,1-1 0,-1 0 0,0-1 1,0 1-1,6-3 0,-11 4-17,1 0-1,0 0 1,0 0-1,0 0 1,0 0 0,0 0-1,-1 0 1,1 0-1,0-1 1,0 1 0,0 0-1,0 0 1,0 0-1,-1 0 1,1 0 0,0 0-1,0 0 1,0 0-1,0 0 1,0-1 0,0 1-1,0 0 1,0 0-1,-1 0 1,1 0 0,0 0-1,0-1 1,0 1-1,0 0 1,0 0 0,0 0-1,0 0 1,0 0-1,0-1 1,0 1 0,0 0-1,0 0 1,0 0 0,0 0-1,0-1 1,0 1-1,0 0 1,0 0 0,0 0-1,0 0 1,1 0-1,-1-1 1,0 1 0,0 0-1,0 0 1,0 0-1,0 0 1,0 0 0,0 0-1,0 0 1,1-1-1,-1 1 1,0 0 0,0 0-1,0 0 1,0 0-1,1 0 1,-7-2 31,-105-30 212,54 22-210,-106-6 0,-69 13 3,212 3-35,-612 25 72,570-24-102,50-2-22,11-1-4,24-3-53,3 1 57,165-24-140,-93 17 167,607-73-77,-606 69 166,119-34 0,-217 49-60,0 0 0,-1-1 0,1 1 0,0 0 0,0 0 1,0 0-1,-1-1 0,1 1 0,0 0 0,0-1 0,-1 1 0,1-1 0,0 1 0,-1-1 0,1 1 0,0-1 0,-1 1 0,1-1 0,-1 0 0,1 1 0,-1-1 0,1 0 0,-1 0 0,0 0 0,0 0 0,0 1 0,0-1-1,0 0 1,-1 1 0,1-1 0,0 0 0,-1 1 0,1-1 0,0 1 0,-1-1-1,1 1 1,-1-1 0,1 1 0,-1-1 0,1 1 0,-1-1 0,1 1-1,-1 0 1,1-1 0,-1 1 0,0 0 0,0-1 0,-9-3 25,-1 1 1,1 0 0,-1 0-1,0 1 1,0 0-1,0 1 1,0 1-1,0-1 1,-11 2 0,-8-1 13,-274 10 155,274-8-188,-891 111 306,887-107-312,0 0-7,0 1-1,0 1 0,-56 23 0,88-30-5,-1 0-1,1 0 1,0 0-1,-1 0 1,1 0-1,0 1 1,0-1-1,0 1 1,0 0 0,0 0-1,0-1 1,-2 4-1,3-4 4,1-1-1,0 1 1,0-1-1,0 1 1,0-1-1,0 1 1,0 0-1,0-1 1,0 1-1,0-1 1,0 1-1,0-1 1,0 1 0,0-1-1,0 1 1,1-1-1,-1 1 1,0-1-1,0 1 1,0-1-1,1 1 1,0 0-1,16 13-70,-8-9 53,-1-1 0,1 0 0,0-1 1,0 0-1,0 0 0,17 2 0,61 2-46,-51-5 44,147 6-47,461-41 15,-573 27 54,96-7 46,172-38-1,-326 49-9,-1-1 1,1-1-1,12-6 0,-24 10-31,0 0 1,-1 0-1,1 0 0,0 0 0,-1-1 1,1 1-1,0 0 0,-1-1 0,1 1 0,0 0 1,-1-1-1,1 1 0,-1-1 0,1 1 1,-1-1-1,1 1 0,-1-1 0,0 1 1,1-1-1,-1 0 0,1 1 0,-1-1 0,0 1 1,0-1-1,1 0 0,-1 1 0,0-1 1,0 0-1,0 1 0,0-1 0,0 0 0,0 0 1,0 1-1,0-1 0,0 0 0,0 1 1,0-1-1,0 0 0,0 1 0,-1-1 0,1 0 1,0 1-1,-1-1 0,1 0 0,-1 0 1,-2-2 16,0 0 1,0 0 0,0 0 0,-1 0 0,1 1-1,-6-4 1,-13-4 23,1 0 1,-2 2-1,1 0 0,-1 2 0,-38-7 0,34 8-29,13 2-9,-132-22 50,-251 24 22,344 3-73,-162 13 10,-264 52 1,444-61-21,13-3-10,0 0 0,0 2 1,0 1-1,1 0 0,0 2 0,-27 12 1,47-19 6,0-1 1,0 1 0,0-1 0,-1 1 0,1 0-1,0-1 1,0 1 0,0 0 0,0 0-1,0 0 1,0 0 0,1-1 0,-1 1-1,0 1 1,0-1 0,1 0 0,-1 0-1,0 0 1,1 0 0,-1 0 0,1 1 0,-1 1-1,2-2-1,-1 1 0,1-1 0,0 0 0,-1 1 0,1-1 0,0 0 0,0 1 0,0-1 0,0 0 0,0 0 0,0 0 0,1 0 0,-1 0 0,0 0 0,0 0 0,1 0 0,-1-1 0,2 2 0,7 3-18,0 0-1,1 0 0,0-1 0,-1-1 1,17 4-1,63 7-47,-55-10 52,-27-3 17,158 17-54,29-11 49,0-10 1,289-39-1,-428 33 65,92-27 0,-124 25 28,-24 11-82,0 0 1,0 0 0,-1 0 0,1 0 0,0 0-1,0 0 1,-1 0 0,1 0 0,0 0 0,0 0 0,0 0-1,-1 0 1,1 0 0,0 0 0,0-1 0,0 1-1,-1 0 1,1 0 0,0 0 0,0 0 0,0 0 0,0-1-1,0 1 1,-1 0 0,1 0 0,0 0 0,0-1-1,0 1 1,0 0 0,0 0 0,0 0 0,0-1 0,0 1-1,0 0 1,0 0 0,0-1 0,0 1 0,0 0-1,0 0 1,0 0 0,0-1 0,0 1 0,0 0 0,0 0-1,0-1 1,0 1 0,0 0 0,0 0 0,0 0-1,0-1 1,1 1 0,-1 0 0,0 0 0,0 0 0,0 0-1,0-1 1,0 1 0,1 0 0,-1 0 0,0 0-1,0 0 1,0 0 0,1 0 0,-1-1 0,0 1 0,0 0-1,-40-7 64,0 1 0,-68-1 0,13 7-62,0 4-1,0 4 1,-146 33 0,-281 95-12,420-106 5,21-8-3,-140 47-66,211-65 61,2-2-3,0 2 0,0-1 0,0 1 1,-12 8-1,19-11 9,0-1 0,0 1 1,0 0-1,0 0 1,0 0-1,0 0 1,0 0-1,0 0 0,1 0 1,-1 0-1,0 1 1,1-1-1,-1 0 0,1 0 1,-1 1-1,1-1 1,0 0-1,-1 0 0,1 1 1,0-1-1,0 1 1,0-1-1,0 0 0,0 1 1,0-1-1,0 0 1,1 1-1,-1-1 1,0 0-1,1 0 0,-1 1 1,1-1-1,-1 0 1,2 2-1,0 0-5,0 0 0,0 0 0,1-1 0,-1 1 0,1-1 0,0 1 0,-1-1 0,1 0 0,0 0 0,0 0-1,1 0 1,-1-1 0,0 1 0,5 1 0,19 5-59,54 9 0,-12-8 30,0-3 0,1-4 0,104-8 0,578-90 7,-405 6 84,-256 60 15,-81 26-40,0 0 1,0-1-1,-1 0 0,17-12 1,-26 17-24,1-1 1,-1 1-1,1 0 1,0-1-1,-1 1 1,1-1 0,-1 1-1,1-1 1,-1 1-1,1-1 1,-1 1 0,1-1-1,-1 1 1,0-1-1,1 0 1,-1 1-1,0-1 1,0 0 0,1 1-1,-1-1 1,0 0-1,0 1 1,0-1-1,0 0 1,0 0 0,0 1-1,0-1 1,0 0-1,0 1 1,0-1 0,0 0-1,0 1 1,-1-1-1,1 0 1,0 1-1,-1-2 1,0 0 5,-1 1 0,0 0 0,1-1 0,-1 1 1,0 0-1,1 0 0,-1 0 0,0 0 0,0 0 0,0 0 0,-4 0 0,-75-14 80,72 13-86,-118-13 28,15 15-34,-170 21 1,-208 51-26,340-47 13,111-19 5,20-4-9,1 1 0,-1 1 1,1 0-1,0 2 0,0 0 0,-31 15 0,48-20 10,-1-1-1,1 1 0,0 0 1,-1 0-1,1 0 1,0 0-1,-1 0 0,1 0 1,0 0-1,0 0 0,-1 2 1,2-3 5,0 0 1,0 1 0,0-1-1,0 0 1,0 1 0,0-1-1,0 0 1,0 1 0,0-1-1,0 0 1,0 1 0,0-1 0,0 0-1,0 1 1,0-1 0,0 0-1,0 0 1,0 1 0,0-1-1,0 0 1,1 1 0,-1-1-1,0 0 1,0 0 0,0 1-1,0-1 1,1 0 0,-1 0-1,0 1 1,0-1 0,1 0-1,-1 0 1,5 3-19,0-1 0,0 0 0,0 0 1,1 0-1,8 1 0,20 4-37,1-3 0,0-1 0,67-2 0,-48-2 33,625-33-61,-600 24 86,226-37 14,-225 22 15,-52 15-9,0 1 7,16-7 46,-43 15-68,0 1 1,0-1-1,0 0 1,0 1-1,0-1 1,0 0-1,0 0 1,0 0-1,-1 0 1,1 0-1,0 0 1,0 0-1,-1 0 1,1 0 0,-1 0-1,1 0 1,-1-1-1,1 1 1,-1 0-1,0 0 1,0 0-1,1-1 1,-1 1-1,0 0 1,0 0-1,0-1 1,-1-1-1,1 1 5,-1 0 1,0 0-1,1 0 0,-1 0 0,0 1 0,0-1 1,0 0-1,-1 0 0,1 0 0,0 1 1,-1-1-1,1 1 0,-1-1 0,1 1 0,-1 0 1,-2-2-1,-17-7 29,1 1-1,-1 1 1,-1 1 0,0 0-1,-36-5 1,-28-1-32,-1 2-1,1 5 1,-2 3-1,-105 11 1,43 8-31,-227 54 0,294-50-58,80-19 75,1-1-1,0 1 1,0 0 0,-1 0 0,1-1 0,0 1 0,0 0 0,0 1 0,0-1-1,0 0 1,0 1 0,1-1 0,-4 4 0,5-4 3,-1-1 1,1 1-1,0-1 0,0 1 0,0 0 1,0-1-1,0 1 0,0 0 1,0-1-1,0 1 0,0-1 1,1 1-1,-1 0 0,0-1 1,0 1-1,0-1 0,1 1 1,-1 0-1,0-1 0,1 1 0,-1-1 1,0 1-1,1-1 0,-1 1 1,1-1-1,-1 0 0,0 1 1,1-1-1,-1 1 0,1-1 1,0 0-1,0 1 0,9 5-34,1-1 0,0 0 1,0 0-1,22 5 0,7 0-3,0-2 1,1-2 0,68 2-1,131-15-2,-98-8 53,258-62 1,-315 53 40,-79 22-39,-1 0 0,1 0 0,-1-1 0,0 1 0,0-1 0,0-1 0,0 1 1,-1-1-1,1 1 0,6-9 0,-10 11-6,-1 0 1,1 0-1,0 0 1,-1 0-1,1-1 0,-1 1 1,0 0-1,1 0 1,-1-1-1,0 1 1,0 0-1,1-1 0,-1 1 1,0 0-1,-1 0 1,1-1-1,0 1 1,0 0-1,0-1 0,-1 1 1,1 0-1,-1 0 1,1 0-1,-1-1 0,1 1 1,-1 0-1,0 0 1,-1-2-1,0 0 8,-1 1-1,1-1 1,-1 0 0,0 1-1,0-1 1,0 1 0,0 0-1,-1 0 1,-2-2 0,-7-1 9,1 1 1,0 0-1,-1 1 1,0 0 0,-14-1-1,-82-4 44,-200 18-1,-5 25-17,304-34-47,-496 69 75,340-46-83,131-17-38,35-7 43,0 0-1,1 0 1,-1 0 0,0 0-1,0 0 1,0 0-1,0 0 1,0 0 0,1 1-1,-1-1 1,0 0-1,0 0 1,0 0-1,0 0 1,0 0 0,1 0-1,-1 0 1,0 0-1,0 0 1,0 0-1,0 1 1,0-1 0,0 0-1,0 0 1,0 0-1,1 0 1,-1 0-1,0 0 1,0 1 0,0-1-1,0 0 1,0 0-1,0 0 1,0 0-1,0 1 1,0-1 0,0 0-1,0 0 1,0 0-1,0 0 1,0 0-1,0 1 1,0-1 0,0 0-1,0 0 1,0 0-1,0 0 1,0 0 0,-1 1-1,1-1 1,0 0-1,0 0 1,0 0-1,0 0 1,0 0 0,0 0-1,0 1 1,0-1-1,-1 0 1,1 0-1,0 0 1,0 0 0,0 0-1,0 0 1,0 0-1,-1 0 1,16 4-53,-1-1 0,26 1 1,96 6-43,218-13 0,136-56 94,-480 57 3,283-61 41,-214 39 27,-76 23-54,1 0 0,-1 0-1,0-1 1,1 1 0,-1-1-1,0 0 1,5-3 0,-8 4-11,1 1 1,-1 0-1,1-1 1,-1 1-1,1-1 1,-1 1-1,0-1 1,0 1-1,1-1 1,-1 1-1,0-1 1,0 1-1,1-1 0,-1 1 1,0-1-1,0 1 1,0-1-1,0 0 1,0 1-1,0-1 1,0 1-1,0-1 1,0 1-1,0-1 1,0 1-1,0-1 1,0 0-1,-1 0 0,-1-2 10,0 1-1,0 0 1,-1 0-1,1 0 1,-1 0-1,0 0 1,1 0-1,-1 1 1,0-1-1,0 1 1,0 0-1,0-1 1,0 2-1,-5-2 1,-29-7 15,-1 2 0,0 2 1,0 1-1,-39 2 0,-221 15-13,5 22-6,-174 47-38,448-78-4,-34 14 1,52-17 26,0-1-1,0 0 1,0 1 0,0-1 0,0 1-1,0 0 1,0-1 0,0 1-1,0 0 1,0-1 0,0 1-1,0 0 1,0 0 0,0 0-1,1 0 1,-1 0 0,0 0-1,1 0 1,-1 0 0,1 0 0,-1 2-1,1-2 1,0 0 0,1 0 0,-1 0 0,1 0 0,-1 0 0,1 0 0,-1-1 0,1 1 0,-1 0 0,1 0 0,0-1 0,0 1-1,-1 0 1,1-1 0,0 1 0,0-1 0,0 1 0,-1-1 0,1 1 0,0-1 0,0 1 0,0-1 0,0 0 0,0 0 0,0 1 0,1-1 0,36 8-55,0-2 1,0-2 0,49 1-1,8-5 26,122-14 0,96-31 22,-30-12 21,-180 35 5,-50 12-2,-16 2 29,0 0 0,34-14 0,-59 19-5,14-7 45,-26 9-79,0 1 1,0 0-1,1 0 1,-1-1-1,0 1 1,0 0-1,0 0 1,1-1-1,-1 1 1,0 0-1,0-1 1,0 1-1,0 0 1,0 0-1,1-1 0,-1 1 1,0 0-1,0-1 1,0 1-1,0 0 1,0-1-1,0 1 1,0 0-1,0-1 1,0 1-1,0-1 1,-11-11 101,5 8-86,-1 0 0,1 1 0,-1-1 0,0 1 0,0 1 0,0-1 0,-10-1 1,-60-7 37,58 9-47,-71-5 5,1 4 0,-1 3 0,-117 17 0,-262 64-8,220-22-41,238-56 9,0 1 0,-17 9-1,27-13 23,0 1-1,0-1 0,0 1 0,0-1 1,1 1-1,-1-1 0,0 1 0,0 0 1,1 0-1,-1-1 0,0 1 0,1 0 1,-1 0-1,0 1 0,1-2 3,0 0 0,0 1 0,0-1 0,0 0 0,0 1 0,0-1 0,0 0 0,0 1-1,0-1 1,1 0 0,-1 1 0,0-1 0,0 0 0,0 1 0,0-1 0,0 0 0,1 1 0,-1-1 0,0 0 0,0 0 0,0 1-1,1-1 1,-1 0 0,0 0 0,0 0 0,1 1 0,0-1 0,29 10-97,10-3 54,0-2 0,0-2 0,47-2 0,8-4 24,102-15 0,89-31 19,-272 46 4,120-22 52,141-47 1,-272 71-48,3-1 6,0 1 0,-1-2 0,0 1 0,1 0 0,4-5 0,-9 7-8,0-1 1,-1 1-1,1-1 1,0 0-1,-1 1 1,1-1-1,0 0 1,-1 1-1,1-1 1,-1 0-1,1 0 1,-1 0-1,0 0 0,1 1 1,-1-1-1,0 0 1,0 0-1,1 0 1,-1 0-1,0 0 1,0 0-1,0 0 1,0 0-1,0 0 0,0 1 1,-1-1-1,1 0 1,0 0-1,0 0 1,-1 0-1,1 0 1,0 0-1,-1 1 1,1-1-1,-2-1 0,1-1 9,-1 0 0,-1 0 0,1 0-1,0 1 1,-1-1 0,1 1 0,-1 0-1,1-1 1,-1 1 0,0 0 0,0 1-1,0-1 1,-1 1 0,-4-3-1,-4 0 15,-1 1-1,-21-3 1,30 5-21,-41-3 25,1 1 0,-1 3 0,-84 9 0,97-6-25,-110 12 17,0 6 0,1 6-1,-221 72 1,172-33-63,165-56-3,25-10 41,0 0-1,-1 0 1,1 0 0,0 0-1,0 0 1,0 0 0,0 0-1,0 0 1,-1 0 0,1 0-1,0 0 1,0 0 0,0 0-1,0 0 1,0 0 0,-1 0-1,1 1 1,0-1 0,0 0-1,0 0 1,0 0 0,0 0-1,0 0 1,0 0 0,0 0-1,-1 0 1,1 1 0,0-1-1,0 0 1,0 0 0,0 0-1,0 0 1,0 0 0,0 0-1,0 1 1,0-1 0,0 0-1,0 0 1,0 0 0,0 0-1,0 0 1,0 1 0,0-1-1,0 0 1,0 0 0,0 0-1,0 0 1,0 0 0,0 0-1,0 1 1,0-1-1,0 0 1,0 0 0,1 0-1,-1 0 1,0 0 0,0 0-1,0 1 1,0-1 0,46 4-156,-33-4 144,43 3-41,141 1-27,-73-12 67,163-32-1,116-49 35,-345 74 43,85-33 1,-141 47-57,-1 1-1,0 0 1,0-1 0,0 1 0,1-1 0,-1 1 0,0-1-1,0 0 1,0 0 0,0 1 0,0-1 0,0 0 0,0 0-1,0 0 1,-1 0 0,1 0 0,0 0 0,-1 0 0,1 0 0,0 0-1,-1 0 1,1-2 0,-1 2-1,0 0 0,0 0-1,-1 0 1,1 0 0,0 0 0,-1 0-1,1 0 1,-1 0 0,0 0-1,1 1 1,-1-1 0,1 0 0,-1 0-1,0 1 1,0-1 0,1 0 0,-1 1-1,0-1 1,0 1 0,0-1 0,0 1-1,-1-1 1,-7-3 19,0 0-1,-1 1 1,1 0 0,-1 1-1,-18-3 1,-72-3 51,-14 7-48,-197 24 1,-114 49-10,68 24-16,328-87-8,-45 16-24,68-22 20,0-1 0,0 1-1,0 1 1,1-1 0,-1 1-1,1-1 1,-8 9 0,12-11 5,0-1 1,1 1-1,-1 0 1,0-1-1,1 1 1,-1 0-1,1 0 0,-1-1 1,1 1-1,-1 0 1,1 0-1,0 0 1,-1 0-1,1-1 1,0 1-1,-1 0 0,1 0 1,0 0-1,0 0 1,0 0-1,0 0 1,0 0-1,0 0 1,0 0-1,0 0 0,1-1 1,-1 1-1,0 0 1,0 0-1,1 0 1,-1 0-1,1 0 1,-1-1-1,1 2 1,1 0-8,1 0 1,-1 0 0,0 0 0,1-1 0,0 1 0,-1 0-1,1-1 1,0 0 0,0 0 0,5 2 0,13 2-17,-1-1-1,1 0 1,-1-2 0,37 1 0,90-13-10,-71 4 31,550-61 50,-601 62-16,34-9 0,-56 13-19,0 0 0,0-1 0,0 1 0,0-1 0,0 1 0,0-1 0,5-4 0,-8 5-4,1 1 0,-1-1 0,1 1 1,-1-1-1,1 0 0,-1 1 1,1-1-1,-1 0 0,0 1 0,1-1 1,-1 0-1,0 0 0,1 1 0,-1-1 1,0 0-1,0 0 0,0 1 1,0-1-1,0 0 0,0 0 0,0-1 1,-1 0 4,0-1 0,-1 1 0,1 0 0,0 0 0,-1 1 0,0-1 0,1 0 1,-1 0-1,0 1 0,0-1 0,0 1 0,0-1 0,0 1 0,0 0 0,0 0 0,-1 0 0,-3-1 1,-13-4 8,0 1 0,-1 0 0,1 2 0,-1 0 0,0 2 0,-28 0 0,31 1-16,-57 1-6,1 4 1,-1 3 0,1 3-1,1 3 1,0 4 0,2 2-1,-82 36 1,82-27-45,55-25 30,-16 9-36,31-13 49,-1 1 0,0-1 0,1 1 0,-1 0 0,0-1 0,1 1 0,-1 0 0,1-1 0,-1 1 0,1 0 1,-1-1-1,1 1 0,-1 0 0,1 0 0,0 0 0,0 0 0,-1-1 0,1 1 0,0 0 0,0 0 0,0 0 0,0 0 0,0 0 0,0 0 0,0 0 0,0-1 0,0 1 0,0 0 0,1 1 0,0-1-2,-1 0 1,0 0-1,1 0 0,-1 0 1,1 0-1,0 0 0,-1 0 1,1 0-1,0-1 1,-1 1-1,1 0 0,0-1 1,0 1-1,0 0 0,0-1 1,-1 1-1,1-1 0,0 1 1,0-1-1,0 0 0,2 1 1,24 9-29,0-2 0,0-1 1,0-1-1,1-2 0,51 3 1,151-11 11,65-28 32,-248 26-4,33-5 39,81-23 0,-149 30-28,-5 3 3,-1-1 1,1 0 0,-1 0 0,8-4 0,-14 6-18,1 0 0,-1-1 0,1 1 0,-1 0 1,1 0-1,-1 0 0,0-1 0,1 1 0,-1 0 1,0-1-1,1 1 0,-1 0 0,0-1 1,1 1-1,-1 0 0,0-1 0,1 1 0,-1-1 1,0 1-1,0-1 0,0 1 0,0 0 0,1-1 1,-1 1-1,0-1 0,0 1 0,0-1 1,0 1-1,0-1 0,0 1 0,0-1 0,0 1 1,0-1-1,0 1 0,0-1 0,-1 1 0,1 0 1,0-1-1,0 1 0,0-1 0,-1 1 1,1-1-1,0 1 0,0 0 0,-1-1 0,1 1 1,0 0-1,-1-1 0,1 1 0,0 0 0,-1-1 1,0 1-1,-27-14 122,24 12-107,-30-10 28,0 2-1,-1 1 1,0 1 0,-55-4 0,17 7-41,-92 7 1,106 2-6,1 2 0,-1 3 0,-83 24 0,-80 42-36,213-71 28,-36 16-31,43-19 32,0 0 0,0 1 0,0-1 0,0 0 0,0 1 0,1-1 1,-1 1-1,0 0 0,1-1 0,-1 1 0,1 0 0,0 0 0,0 0 1,-1 0-1,1 0 0,-1 3 0,2-4 2,0 1 0,0-1 0,0 0 0,0 1 0,1-1 1,-1 0-1,0 1 0,0-1 0,1 0 0,-1 1 0,1-1 0,-1 0 0,1 0 0,0 1 1,-1-1-1,1 0 0,0 0 0,0 0 0,0 0 0,0 0 0,0 0 0,0 0 0,0 0 1,0-1-1,0 1 0,0 0 0,1 0 0,1 0 0,5 3-14,1 0-1,0-1 1,9 3 0,-14-5 11,22 5-10,0-1-1,1-1 1,-1-1 0,1-2-1,28-1 1,-40 0 16,466-25 26,-361 11 7,-105 11-16,1-1 0,-1 0 0,1-1 0,26-12 0,-38 14 0,1 1 1,-1-1 0,0 0 0,0 0 0,0 0 0,0-1-1,6-7 1,-9 11-11,-1-1 1,1 1-1,-1-1 0,1 1 0,-1-1 0,1 0 0,-1 1 1,0-1-1,1 1 0,-1-1 0,0 0 0,1 1 0,-1-1 1,0 0-1,0 0 0,0 1 0,0-1 0,0 0 0,0 1 1,0-1-1,0 0 0,0 0 0,0 1 0,0-1 1,0 0-1,0 1 0,0-1 0,-1 0 0,1 1 0,0-1 1,-1 0-1,1 1 0,-1-2 0,-1 0 7,0 0-1,-1 1 0,1-1 1,0 1-1,-1 0 1,1-1-1,-5 0 1,0-1 19,-8-3-10,0 1-1,0 0 1,0 2-1,0 0 1,-1 0-1,1 1 1,-18 1-1,7-1-12,-40-2-1,-74 5 0,103 2-8,0 1 0,-1 2 0,-46 15 1,55-13-16,1 1 0,0 1 0,0 2 1,-33 19-1,59-30 8,0 1 1,0-1-1,0 1 1,0 0-1,0 0 0,0 0 1,0 0-1,1 0 1,-1 0-1,1 0 0,0 0 1,-1 1-1,0 3 1,1-5 0,1 1 1,0 0-1,-1-1 1,1 1-1,0 0 1,0 0-1,0-1 1,0 1 0,1 0-1,-1-1 1,0 1-1,1 0 1,-1-1-1,1 1 1,1 2-1,1 1-7,0 0 0,1 0-1,0-1 1,0 1 0,0-1-1,0 0 1,1 0-1,-1-1 1,9 6 0,-1-2-1,1-1 0,0 0 0,0 0 1,0-1-1,1-1 0,17 4 0,90 8-20,191-10 8,-5-28 29,-115 0 22,304-74 1,-334 59 88,-139 27 34,-23 10-145,0 0 0,0 0 0,0 0 0,0-1 0,0 1 0,0 0 0,0 0 0,1 0 0,-1 0 0,0 0 0,0 0 1,0-1-1,0 1 0,0 0 0,0 0 0,0 0 0,0 0 0,0-1 0,0 1 0,0 0 0,0 0 0,0 0 0,0 0 0,0 0 0,0-1 1,0 1-1,0 0 0,0 0 0,0 0 0,0 0 0,0-1 0,0 1 0,0 0 0,0 0 0,0 0 0,0 0 0,0 0 0,-1-1 0,1 1 1,0 0-1,0 0 0,0 0 0,0 0 0,0 0 0,0 0 0,-1 0 0,1 0 0,0-1 0,0 1 0,0 0 0,0 0 0,0 0 0,-1 0 1,-31-7 106,-22 2-94,0 3 0,0 2 0,0 3 0,-100 17 0,76-4-42,0 3 0,-115 47 0,184-62 8,0 0 0,0 0 0,-13 10 1,20-13 8,-1 1 0,1-1 1,0 1-1,1 0 1,-1 0-1,0 0 0,0 0 1,1 0-1,-1 0 1,1 0-1,0 1 0,-1-1 1,0 3-1,4 3-61,10 0-3,-11-8 71,15 8-31,0-1-1,0-1 0,0 0 0,1-1 1,28 5-1,94 3-34,-76-10 46,136 11-9,-80-16 26,156-24 0,-217 19 6,-32 5 0,174-26 3,-50-7 6,-90 20-3,244-53 66,-218 47 30,-66 13 10,-20 8-110,0 0 1,1 0-1,-1 0 1,0 0-1,0 0 1,0-1-1,1 1 1,-1 0-1,0 0 1,0 0-1,0 0 1,0 0-1,0-1 1,1 1-1,-1 0 1,0 0-1,0 0 1,0 0 0,0-1-1,0 1 1,0 0-1,0 0 1,0 0-1,0-1 1,0 1-1,1 0 1,-1 0-1,0 0 1,0-1-1,0 1 1,0 0-1,0 0 1,0 0-1,-1-1 1,1 1-1,0 0 1,0 0-1,0-1 1,-2 0 15,0-1-1,-1 1 1,1-1 0,-1 1 0,1 0-1,-1 0 1,1 0 0,-5-1 0,-24-5 34,1 1 1,-1 1-1,0 2 1,-62 2-1,-52 6-35,-149 24 1,-143 43-21,100 5-5,208-44-21,64-14-38,48-8-5,16-6 6,11-1-94,2-2 114,31 7-76,75 5 0,76-11 60,323-24 31,-201-12 25,174-14 15,-272 29 7,-213 18-16,45-4 32,-1-2 0,1-2 0,48-14 0,-94 20-19,0 1 1,1 0-1,-1-1 1,-1 0 0,1 0-1,4-3 1,-7 5-11,-1 0 0,0 0-1,0-1 1,1 1 0,-1 0 0,0 0 0,0 0 0,0-1 0,1 1-1,-1 0 1,0 0 0,0-1 0,0 1 0,0 0 0,1 0 0,-1-1-1,0 1 1,0 0 0,0 0 0,0-1 0,0 1 0,0 0-1,0-1 1,0 1 0,0 0 0,0 0 0,0-1 0,0 1 0,0 0-1,0 0 1,0-1 0,0 1 0,0 0 0,-1-1 0,1 1 0,0 0-1,0 0 1,0-1 0,0 1 0,0 0 0,-1 0 0,1 0 0,0-1-1,0 1 1,0 0 0,-1 0 0,1 0 0,0-1 0,-7-2 23,-1 1 1,1-1 0,0 1 0,-1 1 0,1-1-1,-1 1 1,-7 0 0,-103-8 48,88 7-68,-102-7 0,-210 28-29,-6 28-2,58-7 10,79-26-36,172-13-48,33 1 24,10 1-12,9 1 23,0 0 0,1 0-1,0-1 1,21 1-1,-18-1 27,34 0-18,0-2 0,84-8 0,-121 6 51,255-30-30,-39 3 28,-105 19 7,135-18 34,-203 15 17,-37 2 25,-20 9-75,0 1 0,1 0 1,-1-1-1,0 1 0,0 0 0,0 0 0,0-1 0,0 1 1,1 0-1,-1-1 0,0 1 0,0 0 0,0-1 0,0 1 1,0 0-1,0-1 0,0 1 0,0 0 0,0-1 0,0 1 0,0 0 1,-1-1-1,1 1 0,0 0 0,0-1 0,0 1 0,0 0 1,0 0-1,-1-1 0,1 1 0,0 0 0,0 0 0,0-1 1,-1 1-1,1 0 0,0 0 0,0-1 0,-1 1 0,1 0 1,0 0-1,-1 0 0,1 0 0,0 0 0,0-1 0,-1 1 1,1 0-1,0 0 0,-1 0 0,1 0 0,0 0 0,-1 0 1,1 0-1,-1 0 0,-12-3 16,-1 0 0,1 1 0,-1 0 0,1 1 0,-18 1 0,8-1-10,-85 1-30,-166 22-1,-105 38-22,134-18 18,-216 36-43,380-57 4,47-8-105,34-12 167,0-1 0,0 0 0,0 0-1,-1 0 1,1 1 0,0-1 0,0 0 0,0 0 0,-1 1 0,1-1 0,0 0 0,0 0 0,0 1 0,0-1-1,0 0 1,-1 1 0,1-1 0,0 0 0,0 0 0,0 1 0,0-1 0,0 0 0,0 1 0,0-1-1,0 0 1,0 1 0,0-1 0,0 0 0,1 0 0,-1 1 0,0-1 0,0 0 0,0 1 0,0-1 0,0 0-1,1 0 1,-1 1 0,0-1 0,0 0 0,0 0 0,1 1 0,-1-1 0,0 0 0,0 0 0,0 0 0,1 0-1,-1 1 1,0-1 0,1 0 0,-1 0 0,0 0 0,0 0 0,1 0 0,-1 0 0,0 0 0,1 0 0,-1 0-1,17 7-69,0-1-1,0-1 0,1 0 0,-1-2 0,1 0 0,22 1 0,65 4-4,0-5 0,0-4 0,112-16 0,222-41 31,-175 6 55,-179 33 6,28-5 47,-107 22-47,-1 1-1,0-1 1,-1 0 0,1-1-1,0 1 1,5-5 0,-9 7-6,0-1 0,1 0 0,-1 0 0,0 0 0,-1 0 0,1 0 0,0 0 1,0 0-1,0 0 0,-1-1 0,1 1 0,0 0 0,-1 0 0,1-1 0,-1 1 0,0 0 1,1-3-1,-1 3 0,0 0 0,0 0 1,0-1-1,0 1 0,-1 0 0,1 0 1,-1-1-1,1 1 0,-1 0 0,1 0 1,-1 0-1,1 0 0,-1 0 1,0 0-1,0 0 0,1 0 0,-3-2 1,0 0 5,-1 0 1,1 1 0,-1-1 0,0 1 0,0 0 0,-7-3-1,-30-9 21,0 2 0,-1 2 0,-1 1 0,-46-2 0,-510-10 43,337 22-50,69-5-14,-303 2-26,413 3-25,51 0-69,31 0 38,7 0-1,48 4-93,-31-4 125,438 19-216,13-45 219,5-39 46,-317 42 13,-105 15-2,-34 5 60,1-1 0,-1-1 0,34-11-1,-42 9 131,-15 6-209,0 0 1,0 0-1,0-1 0,0 1 1,0 0-1,0 0 1,0 0-1,0 0 0,0 0 1,0 0-1,1 0 0,-1 0 1,0 0-1,0 0 0,0-1 1,0 1-1,0 0 1,0 0-1,0 0 0,0 0 1,0 0-1,0 0 0,0 0 1,0-1-1,0 1 1,0 0-1,0 0 0,0 0 1,0 0-1,0 0 0,0 0 1,0 0-1,0-1 0,0 1 1,0 0-1,0 0 1,0 0-1,0 0 0,0 0 1,-1 0-1,1 0 0,0 0 1,0 0-1,0-1 1,0 1-1,0 0 0,0 0 1,0 0-1,0 0 0,-1 0 1,-25-7 273,19 5-222,-44-5 98,0 2-1,-84 2 1,-320 32-89,-3 43-39,-314 27-62,694-92-24,66-4-3,17 0-16,45 2-97,80-5-5,68-10 39,621-108 27,-427 53 105,-98 23 11,-46 9 15,-72 16 46,-145 14 10,44-10 0,-54 3 69,-21 10-137,0 0-1,1 0 1,-1 0 0,0 0 0,0-1 0,0 1-1,0 0 1,1 0 0,-1 0 0,0 0 0,0-1-1,0 1 1,0 0 0,0 0 0,0 0-1,0-1 1,0 1 0,0 0 0,0 0 0,0 0-1,0-1 1,0 1 0,0 0 0,0 0 0,0-1-1,0 1 1,0 0 0,0 0 0,0 0-1,0-1 1,0 1 0,0 0 0,0 0 0,0 0-1,0-1 1,-1 1 0,1 0 0,0 0 0,0 0-1,0 0 1,0-1 0,0 1 0,-1 0-1,1 0 1,-4-2 23,0 0 0,0 0-1,0 1 1,0 0 0,-1 0-1,1 0 1,-9-1 0,-124-10 172,-70 7-88,-44 25-93,226-17-17,5-1 0,-272 32-8,-400 116-26,463-94 20,-9 1-10,228-54 22,-274 77-103,278-78 86,1 0 1,-1 1-1,1 0 0,0-1 0,0 2 0,-8 6 1,12-10 14,1 0 1,0 1-1,-1-1 0,1 1 1,0-1-1,-1 0 1,1 1-1,0-1 1,-1 1-1,1-1 1,0 1-1,0-1 1,0 1-1,0-1 1,-1 1-1,1-1 0,0 1 1,0 0-1,0-1 1,0 1-1,0-1 1,0 1-1,0-1 1,0 1-1,1-1 1,-1 1-1,0 0 1,1 0-6,0 1 1,0-1-1,1 0 1,-1 0-1,0 0 1,0 0-1,1 0 1,-1 0 0,0-1-1,1 1 1,-1 0-1,1-1 1,-1 1-1,3 0 1,15 3-43,0-1 0,0 0 1,27 0-1,72-3-80,165-19 1,480-97 69,-603 87 59,-32 7 2,338-62 12,-251 38 19,-140 33-6,-47 9 47,-1-1 1,0-1 0,0-2-1,27-11 1,-32 8 134,-22 11-202,1 0-1,-1 0 1,0 0 0,0-1 0,1 1 0,-1 0 0,0 0 0,0 0 0,0 0 0,1 0 0,-1-1 0,0 1 0,0 0 0,0 0 0,0 0 0,0-1 0,1 1 0,-1 0-1,0 0 1,0 0 0,0-1 0,0 1 0,0 0 0,0 0 0,0-1 0,0 1 0,0 0 0,0 0 0,0 0 0,0-1 0,0 1 0,0 0 0,0 0 0,0-1-1,0 1 1,0 0 0,0 0 0,0-1 0,-4-1 33,0 0 1,0 0-1,0 1 0,-1-1 0,1 1 0,0 0 0,0 0 0,-6 0 1,-58-10 176,-137-5 0,-77 24-199,83 9-15,1 8 0,-276 73 0,223-31-8,-201 69-106,426-126 51,26-9 60,0-1-1,-1 0 1,1 0 0,0 0-1,-1 0 1,1 0-1,0 0 1,-1 1-1,1-1 1,0 0-1,-1 0 1,1 0-1,0 1 1,0-1-1,-1 0 1,1 0-1,0 1 1,0-1-1,0 0 1,-1 1-1,1-1 1,0 0-1,0 0 1,0 1-1,0-1 1,0 0-1,0 1 1,2 0-10,0 1-1,1-1 1,-1 0 0,1 0-1,0-1 1,-1 1 0,1-1-1,0 1 1,-1-1 0,1 0 0,3 0-1,17 1-63,35-2 0,559-65-126,-584 62 200,673-116 5,-536 88 9,31-11 20,-63 6 37,-74 15 101,-64 22-167,1 0 0,-1 0 0,0 0 0,1 0-1,-1 0 1,1-1 0,-1 1 0,0 0 0,1 0 0,-1 0 0,0 0 0,1-1 0,-1 1 0,0 0 0,1 0 0,-1-1 0,0 1 0,1 0 0,-1-1 0,0 1 0,0 0 0,1-1 0,-1 1 0,0 0 0,0-1 0,0 1 0,0-1 0,1 1 0,-1 0 0,0-1 0,0 1 0,0-1 0,0 1 0,0 0 0,0-1 0,0 1 0,0-1 0,0 1-1,0 0 1,-1-1 0,1 1 0,0-1 0,0 1 0,0 0 0,0-1 0,0 1 0,-1 0 0,1-1 0,0 1 0,0 0 0,-1-1 0,1 1 0,0 0 0,-1-1 0,1 1 0,0 0 0,-1 0 0,1-1 0,0 1 0,-1 0 0,1 0 0,0 0 0,-1 0 0,1-1 0,-1 1 0,-8-4 26,-1 0 1,1 0-1,-1 1 0,0 0 1,0 1-1,-16-2 1,-92-5 78,-105 4-80,22 10-43,-217 33-1,-197 71-21,386-61 25,-352 67-33,426-89-30,141-24 43,0 1-1,-23 8 1,37-11 29,-1 0 1,1 0-1,0 0 1,-1 0-1,1 1 1,-1-1-1,1 0 1,-1 0-1,1 0 1,0 1-1,-1-1 1,1 0-1,-1 0 1,1 1-1,0-1 1,-1 0-1,1 1 0,0-1 1,0 0-1,-1 1 1,1-1-1,0 1 1,0-1-1,-1 0 1,1 1-1,0-1 1,0 1-1,0-1 1,0 1-1,0-1 1,0 1-1,0-1 1,0 0-1,0 1 1,1 1-10,1-1 1,-1 0 0,1 0 0,-1 1-1,1-1 1,0-1 0,0 1 0,0 0 0,-1 0-1,1-1 1,0 1 0,0-1 0,3 1 0,30 6-96,40 1 0,121 6-66,70-16 62,740-95 37,-687 52 76,-56 2 21,-65 4 33,-180 35-22,1-1 1,-1-1-1,28-12 0,-44 17-25,0 0-1,0 0 1,0 0-1,0 0 1,0-1-1,-1 1 1,1 0-1,-1-1 1,1 1-1,-1-1 1,1 0-1,1-2 1,-3 3-7,0 1 1,0-1-1,0 1 1,0-1 0,0 1-1,0-1 1,0 1 0,0-1-1,0 1 1,0-1 0,0 1-1,0-1 1,0 1 0,0-1-1,-1 1 1,1-1 0,0 1-1,0-1 1,-1 1 0,1-1-1,0 1 1,-1-1 0,1 1-1,0 0 1,-1-1 0,1 1-1,0 0 1,-1-1-1,1 1 1,-1 0 0,0-1-1,-7-3 19,1 1 1,-2 0-1,1 0 0,0 1 0,-11-2 0,-22-5 38,-63-5 0,-124 9-25,228 5-34,0 0 0,-274 5 1,-168 38-10,-9 24 0,172-24-2,-100 16-39,284-40-60,77-12 35,18-7 73,0 0 1,0-1 0,0 1-1,1 0 1,-1 0 0,0 0 0,0 0-1,0 0 1,0 0 0,0 0-1,0 0 1,0 0 0,1 0 0,-1 0-1,0 0 1,0 1 0,0-1-1,0 0 1,0 0 0,0 0 0,0 0-1,0 0 1,1 0 0,-1 0-1,0 0 1,0 0 0,0 0 0,0 0-1,0 0 1,0 0 0,0 0-1,0 1 1,0-1 0,0 0 0,0 0-1,0 0 1,0 0 0,0 0-1,1 0 1,-1 0 0,0 0-1,0 1 1,0-1 0,0 0 0,0 0-1,0 0 1,0 0 0,0 0-1,0 0 1,0 0 0,0 1 0,-1-1-1,1 0 1,0 0 0,0 0-1,0 0 1,0 0 0,0 0 0,0 0-1,0 0 1,0 1 0,0-1-1,0 0 1,0 0 0,0 0 0,67 3-193,133-2 64,1-8 1,289-48-1,592-139 146,-927 164 38,-146 29-35,-1-1-1,0-1 1,0 0-1,0 0 1,0 0-1,7-5 1,-7-2 58,-8 10-74,0-1-1,0 1 1,0 0 0,0-1-1,0 1 1,-1-1 0,1 1-1,0 0 1,0-1 0,-1 1-1,1 0 1,0-1 0,-1 1-1,1 0 1,0 0 0,-1-1-1,1 1 1,0 0 0,-1 0-1,1 0 1,0-1 0,-1 1-1,1 0 1,-1 0 0,1 0-1,0 0 1,-2 0 0,-64-8 117,56 7-108,-125-6 55,-157 11 0,-137 36-88,-227 64-7,579-90 20,-8 1-44,-129 40-1,205-52 21,0 1 0,1-1 0,-1 1 0,-13 10 0,16-5-68,16-1-6,3-3 56,0-1-1,0 0 0,1 0 0,18 1 0,78 4-120,-8-7 76,197-24 1,-101-10 94,-2-8 1,226-77-1,-412 114 17,-1-1 0,1 0 0,-1-1 0,0 1 0,0-2 0,0 1 0,-1-1 0,13-11 0,-20 16-12,0 0-1,0 0 1,-1-1 0,1 1 0,0 0-1,0 0 1,0-1 0,-1 1 0,1 0-1,-1-1 1,1 1 0,-1 0 0,0-1-1,1 1 1,-1-1 0,0 1 0,0-1-1,0 1 1,0 0 0,0-1 0,0 1 0,-1-4-1,0 3 3,-1 0-1,0-1 1,1 1-1,-1 0 1,0-1 0,0 1-1,0 0 1,0 1-1,-1-1 1,1 0-1,0 0 1,-1 1-1,1 0 1,-1-1-1,0 1 1,-2-1-1,-10-4 12,-1 1-1,0 1 1,0 0-1,0 1 1,-23-2-1,-93 2 11,100 3-26,32 0-2,-225 7 4,-118 38-2,-8 21 2,232-42-3,101-21-2,-294 62-1,227-43-32,-121 46 1,192-62 3,0 0 0,1 1 0,-20 14 0,19-9-48,14-12 75,0 1 0,0-1 1,0 0-1,-1 1 1,1-1-1,0 0 0,0 1 1,0-1-1,0 1 1,0-1-1,0 0 1,0 1-1,0-1 0,0 0 1,0 1-1,0-1 1,0 0-1,1 1 0,-1-1 1,0 0-1,0 1 1,0-1-1,0 0 1,0 1-1,1-1 0,-1 0 1,0 0-1,0 1 1,1-1-1,-1 0 0,0 0 1,0 1-1,1-1 1,6 4-26,0 0 0,0 0 0,0-1 0,0 0 1,1-1-1,13 4 0,27 3-40,-1-2 1,1-2-1,60-1 0,-16-1 23,-50-1 27,179 4-60,-50-16 27,-1-7 1,304-71-1,-413 74 47,9-2 19,-1-2 1,78-32 0,-135 45 5,0 0 1,-1-1-1,0 0 1,0-1-1,15-13 1,-25 19-16,0 0 1,0 0 0,0 0-1,0 1 1,0-1-1,0 0 1,0 0-1,-1 0 1,1-1 0,0 1-1,-1 0 1,1 0-1,-1 0 1,1 0-1,-1-1 1,0 1 0,1 0-1,-1 0 1,0-1-1,0 1 1,0 0-1,0 0 1,0-1 0,0 1-1,0 0 1,0 0-1,-1-1 1,1 1-1,0 0 1,-1 0 0,1-1-1,-1 1 1,1 0-1,-2-1 1,0-1 8,0 1 1,-1 0-1,0 0 1,0 0-1,1 0 1,-1 0-1,0 0 0,0 1 1,-1-1-1,1 1 1,0 0-1,-6-2 1,-18-1 53,0 0-1,-39 0 1,-80 3 48,-186 22 0,-146 45-60,-302 67-29,718-122-34,33-7-15,1 1 0,0 1 0,0 1 0,-35 15 0,49-11-42,14-11 61,-1 0 0,1 1 0,0-1 0,0 0 0,0 0 0,0 1-1,0-1 1,0 0 0,0 0 0,0 1 0,0-1 0,0 0 0,0 0-1,0 1 1,0-1 0,0 0 0,0 0 0,0 1 0,0-1-1,0 0 1,1 0 0,-1 1 0,0-1 0,0 0 0,0 0 0,0 1-1,0-1 1,1 0 0,-1 0 0,0 0 0,0 0 0,0 1 0,1-1-1,4 2-14,-1 0 0,1 0 0,0 0 0,0-1-1,0 0 1,0 0 0,0 0 0,8 0 0,77 7-95,115-6 1,98-19 54,478-88 41,-667 84 49,134-44 0,-153 31 85,-92 32-108,0 1 1,0-1 0,0 1 0,0-1-1,0 0 1,0 0 0,-1 0-1,1-1 1,-1 1 0,0-1 0,4-4-1,-6 6-2,1 0 0,0-1-1,-1 1 1,1 0 0,-1-1-1,0 1 1,1-1 0,-1 1-1,0 0 1,0-1 0,0 1-1,0-1 1,0 1 0,0 0-1,0-1 1,0 1 0,-1-1-1,1 1 1,-1 0 0,0-3-1,-2 0 11,-1 0 1,1 0-1,-1 0 0,1 0 0,-1 0 1,0 1-1,-1 0 0,1 0 0,-1 0 1,1 0-1,-1 1 0,0 0 0,0 0 1,0 0-1,-9-2 0,-12-3 11,1 2 0,-1 1-1,-32-2 1,-96 6 0,-220 44-47,2 33-11,17 8 3,25 18-30,299-91 12,-45 25 0,68-33 25,1 0 0,0 0 0,0 1 0,1 0 0,-10 9 0,15-13 15,0 0-1,1 0 0,-1 0 1,0 0-1,1 0 0,-1 0 1,1 0-1,-1 0 0,1 0 1,-1 0-1,1 0 0,0 0 1,0 0-1,-1 0 0,1 1 1,0-1-1,0 0 0,0 1 1,1 0-3,-1-1 0,1 1 0,0-1 0,-1 0 0,1 1 0,0-1 0,0 0 0,0 0 0,0 0 0,0 1 0,0-1 0,0 0 0,0 0 0,0 0 0,0-1 0,1 1 0,1 1 0,4 1-17,1 0 0,-1-1 0,0 0 0,1 0 1,-1-1-1,1 1 0,15-1 0,133 5-128,57-8 47,446-41-88,-462 19 73,263-65-1,-410 76 108,-23 8 23,1-2 1,-1-1-1,-1-1 1,1-1-1,47-27 1,-71 35-2,0 0 0,0 0 0,0-1 0,-1 1 0,1 0 0,0-1 0,1-3 0,-3 5-5,-1 1-1,1-1 0,-1 0 0,1 1 1,-1-1-1,0 0 0,0 0 0,1 0 0,-1 1 1,0-1-1,0 0 0,0 0 0,0 0 0,0 1 1,0-1-1,0 0 0,0 0 0,0 0 1,0 1-1,0-1 0,-1-1 0,-1-1 6,-1 0 0,1 0 0,-1 1 0,1-1 1,-1 1-1,0 0 0,0 0 0,0 0 0,0 0 0,-1 0 0,1 1 0,0 0 0,-7-2 0,-11-5 16,0 2-1,0 1 1,0 1 0,-30-3-1,-95 1 4,142 6-28,-103 0 1,0 5 1,-134 24-1,-482 141-30,575-122-22,129-42 18,0 2 0,-26 14 0,44-22 30,0 0 0,1 0 0,-1 0 0,0 1 0,1-1 0,-1 0 0,1 1 0,-1-1 0,0 1 0,1-1 0,-1 1 0,1-1 0,-1 1 0,1-1 0,0 1 0,-1-1 0,1 1 0,-1-1-1,1 1 1,0 0 0,0-1 0,-1 1 0,1 0 0,0-1 0,0 1 0,0 0 0,0-1 0,0 1 0,0 0 0,0-1 0,0 1 0,0 0 0,0-1 0,0 1 0,0 0 0,0-1 0,0 1 0,1 0 0,-1-1 0,0 1 0,1 0 0,-1-1 0,0 1-1,1-1 1,-1 1 0,1-1 0,-1 1 0,1-1 0,0 1 0,3 3-14,1 0 0,0 0 0,0-1-1,0 0 1,0 0 0,0 0 0,1-1 0,-1 0-1,10 3 1,18 4-37,1-2 0,41 5-1,132 0-71,-70-11 43,255-33 0,129-61-34,-420 70 114,165-61 1,-253 80 28,-1-2 1,1 1 0,-1-2-1,21-12 1,-32 18-19,1 0 0,-1 0 0,1 0-1,-1-1 1,0 1 0,1 0 0,-1-1 0,0 1 0,0 0-1,0-1 1,0 1 0,0-1 0,0 0 0,-1 1-1,1-1 1,0 0 0,-1 1 0,1-1 0,-1 0 0,0 0-1,1 0 1,-1 1 0,0-1 0,0 0 0,0 0 0,0 0-1,-1 1 1,0-4 0,0 3 6,-1-1-1,0 0 0,0 0 1,0 1-1,0-1 1,-1 1-1,1 0 1,-1-1-1,1 1 1,-1 0-1,0 1 1,0-1-1,0 0 1,0 1-1,-5-2 1,-13-4 40,0 0-1,0 2 1,-27-3 0,-22-1-1,0 2 0,-1 4 1,-122 10-1,-317 70 34,4 33-53,347-75-32,110-24-2,-153 38-2,145-32-10,-65 30 0,102-38-13,1 1 0,-35 22-1,50-30 18,1 1 0,0-1-1,-1 1 1,1-1 0,1 1-1,-1 0 1,0 0 0,1 0-1,-1 1 1,1-1 0,0 1-1,-2 4 1,4-7 5,0 0 0,-1 0 0,1-1 0,0 1-1,0 0 1,0 0 0,0 0 0,0 0 0,1 0 0,-1 0 0,0 0-1,0-1 1,1 1 0,-1 0 0,0 0 0,1 0 0,-1-1 0,1 1-1,-1 0 1,1 0 0,-1-1 0,1 2 0,2 0-6,-1-1 1,0 1-1,1 0 1,-1-1-1,1 1 1,0-1-1,-1 0 1,1 0-1,6 1 1,12 2-27,0-1-1,1-1 1,26-1 0,155-3-60,71-16 35,290-58 24,-9-56 37,-397 77 35,-148 51-28,9-4 13,-1 0 0,25-15 0,-39 21-9,0-1 1,-1 1-1,0-1 1,1 1-1,-1-1 1,0 0-1,0-1 1,-1 1-1,1 0 1,-1-1-1,1 1 1,-1-1-1,0 0 0,-1 0 1,1 0-1,2-7 1,-4 9-5,0 1-1,0-1 1,0 0 0,0 0 0,0 1-1,0-1 1,0 0 0,0 1 0,0-1 0,-1 0-1,1 1 1,-1-1 0,0 0 0,1 1-1,-1-1 1,0 1 0,0-1 0,0 1-1,0 0 1,0-1 0,0 1 0,0 0-1,0 0 1,-1-1 0,1 1 0,0 0 0,-2-1-1,-9-4 27,0 0-1,0 0 1,0 1 0,0 1-1,-17-4 1,-23-3 7,0 3 0,0 1 0,0 3 0,-76 4 0,-107 10-16,-180 42-14,-1 23-12,180-26-10,153-30-36,-90 32-1,170-50 38,1 0-1,-1-1 0,1 1 0,0 0 1,-1 0-1,1 1 0,0-1 0,0 0 1,0 1-1,0 0 0,0-1 0,-2 3 0,4-4 9,0 1-1,0-1 1,0 0-1,0 0 1,0 1-1,0-1 1,0 0-1,0 0 1,0 1-1,0-1 1,1 0-1,-1 0 1,0 1-1,0-1 1,0 0-1,0 0 1,0 1-1,0-1 1,0 0-1,1 0 1,-1 0-1,0 1 1,0-1-1,0 0 1,1 0-1,-1 0 1,0 0-1,0 1 1,0-1-1,1 0 1,-1 0-1,0 0 1,0 0-1,1 0 1,21 6-89,78-3-91,68-6 24,194-23 81,633-127 0,-955 144 77,17-2 22,-1-3 1,95-36-1,-141 46-10,-3 1-2,1 0 0,-1-1 1,0 1-1,11-9 0,-17 12-8,-1-1-1,1 1 1,-1-1-1,1 1 1,-1-1 0,1 1-1,-1-1 1,0 1-1,1-1 1,-1 1 0,0-1-1,1 0 1,-1 1-1,0-1 1,0 1 0,1-1-1,-1 0 1,0 1-1,0-1 1,0 0 0,0 1-1,0-1 1,0-1-1,-1 1 3,1 0-1,-1-1 1,0 1-1,0 0 1,0 0 0,0 0-1,0 0 1,0 0-1,0 0 1,0 0-1,0 1 1,0-1-1,0 0 1,0 1-1,-1-1 1,-1 0-1,-9-4 9,0 1 0,-1 0-1,0 1 1,-22-3 0,-26 0-4,0 3 0,-118 9 1,-135 32-9,267-32 2,-604 116 37,417-74-28,-10 9-8,52 7-15,156-50-21,-45 24 1,73-33 19,0 0 0,0 0 0,0 1 0,1-1 0,-8 9 0,14-13 10,0 0-1,0 0 1,1 0-1,-1 0 1,0 0-1,1 0 1,-1 0 0,1 0-1,-1 0 1,1 1-1,-1-1 1,1 0-1,0 0 1,-1 0-1,1 0 1,0 1 0,0-1-1,0 2 1,1-1-2,-1-1-1,1 0 1,0 0 0,0 1 0,-1-1 0,1 0 0,0 0 0,0 0-1,0 0 1,0 0 0,0 0 0,0 0 0,1 0 0,-1-1 0,0 1 0,0 0-1,1-1 1,-1 1 0,0-1 0,3 1 0,7 2-19,1 0-1,0-1 1,0-1 0,1 0 0,14-1-1,147 1-88,67-6 37,405-64 20,-488 40 71,-2-6 0,169-63 0,-212 52 72,-108 43-69,0 0-1,0 0 1,0 0-1,-1 0 1,1-1 0,-1 1-1,0-1 1,5-5-1,-8 7-10,0 1-1,-1 0 0,1 0 1,-1 0-1,1 0 0,0-1 0,-1 1 1,0 0-1,1 0 0,-1-1 1,0 1-1,0 0 0,0-1 1,1 1-1,-2 0 0,1-1 1,0 1-1,0 0 0,0-1 1,0 1-1,-1 0 0,1 0 0,-1-1 1,1 1-1,-1 0 0,1 0 1,-1 0-1,0-1 0,0 1 1,1 0-1,-1 0 0,0 0 1,0 0-1,0 1 0,-2-2 1,-3-4 17,-1 2 0,1-1 0,-1 1 0,-1 0 0,1 0 0,0 1 0,-14-4 0,0 1 31,-1 1 0,-43-5 0,-49 4 9,-205 15 0,-120 43-28,-48 37-21,415-73-41,-114 39 1,179-53 10,1 1 0,0 0 0,0 0 0,-7 5 0,13-8 12,-1 0 1,1 1-1,-1-1 0,1 0 1,0 0-1,-1 1 0,1-1 1,-1 0-1,1 1 0,0-1 1,-1 0-1,1 1 0,0-1 1,-1 0-1,1 1 0,0-1 0,0 1 1,-1-1-1,1 1 0,0-1 1,0 1-1,0-1 0,0 1 1,-1-1-1,1 1 0,0-1 1,0 1-1,0-1 0,0 1 1,0-1-1,0 1 0,0-1 0,1 1 1,-1-1-1,0 0 0,0 1 1,0-1-1,0 1 0,1-1 1,-1 1-1,0-1 0,0 1 1,1-1-1,-1 0 0,0 1 1,1-1-1,-1 0 0,0 1 0,1-1 1,-1 0-1,1 1 0,-1-1 1,0 0-1,1 0 0,-1 1 1,1-1-1,0 0 0,8 3-25,-1-1 0,1 0-1,0-1 1,11 1-1,-17-2 25,83 6-71,0-3 1,123-12 0,169-49 55,-271 35 39,-2-5 0,-1-5-1,146-66 1,-237 92 14,1 0 0,22-15 0,-35 21-26,1-1 0,0 1 0,0 0 1,-1-1-1,1 1 0,-1-1 0,1 1 0,-1-1 0,0 0 0,0 0 0,1 1 1,-1-1-1,0 0 0,-1 0 0,1 0 0,0 0 0,-1 0 0,1 0 0,-1-1 1,1 1-1,-1 0 0,0 0 0,0 0 0,0-4 0,-1 3 3,0 1-1,-1-1 1,1 1-1,0-1 0,-1 1 1,1 0-1,-1 0 1,0 0-1,0 0 0,0 0 1,0 0-1,0 0 1,0 0-1,-1 1 1,1-1-1,0 1 0,-1 0 1,1-1-1,-6 0 1,-7-4 30,-1 2 0,-26-5 0,-9 1 8,1 3 0,-96 2-1,-107 22 26,175-11-48,-411 52 101,11 50-42,463-105-84,-20 5-13,1 1 1,0 2 0,-59 30 0,91-42 5,0 0 1,0 0 0,0 0-1,0 0 1,0 0 0,1 1-1,-1-1 1,0 0 0,0 1-1,1 0 1,-1-1 0,1 1-1,0 0 1,-1-1 0,0 3-1,2-3 4,0-1-1,0 1 1,1-1-1,-1 1 0,0 0 1,0-1-1,0 1 0,1-1 1,-1 0-1,0 1 0,0-1 1,1 1-1,-1-1 1,0 1-1,1-1 0,-1 0 1,1 1-1,-1-1 0,1 0 1,0 1-1,21 11-59,0-4 36,1-1 1,0 0-1,0-2 0,0-1 0,1-1 1,44 0-1,21-1 0,161-20 0,81-37 34,-257 42-4,-8 2 8,-23 4 51,67-19 1,-107 25-52,0 0 0,0 0-1,1 0 1,-2 0 0,1-1 0,0 1 0,0-1 0,3-3 0,-5 5-9,-1 0 0,0 0 0,0 0 0,0-1 0,1 1 0,-1 0-1,0 0 1,0-1 0,0 1 0,0 0 0,0-1 0,0 1 0,0 0 0,1 0 0,-1-1 0,0 1 0,0 0-1,0-1 1,0 1 0,0 0 0,0-1 0,0 1 0,-1 0 0,1-1 0,0 1 0,0 0 0,0 0 0,0-1-1,0 1 1,0 0 0,0 0 0,-1-1 0,1 1 0,0 0 0,0 0 0,0-1 0,-1 1 0,1 0 0,0 0-1,0 0 1,-1-1 0,1 1 0,0 0 0,0 0 0,-1 0 0,-5-3 15,-1 1 1,1 0-1,0 0 1,-1 1 0,1-1-1,-1 1 1,-8 1-1,-68-4-14,0 5 0,0 3 1,0 4-1,1 3 0,0 4 0,0 4 0,2 3 0,-112 47 0,113-33-58,73-33 43,1 0 0,-1 1 0,1-1 0,0 1 0,0 0 0,1 0-1,-1 0 1,1 1 0,-7 9 0,10-13 6,1 1 0,-1-1 0,0 1 0,1-1 0,-1 1 0,1-1 0,0 1 0,-1 0 0,1-1 0,0 1 0,0-1 0,0 1 0,0 0 0,0-1 0,0 1 0,0 0 0,1-1 0,-1 1 0,1-1 0,-1 1 0,1-1 0,0 1 0,-1-1 0,1 1 0,0-1 0,2 3 0,0 0-5,1-1-1,-1 1 1,1-1 0,0 0-1,0 0 1,0 0-1,1-1 1,-1 1 0,6 1-1,26 10-12,1-2 0,1-1 1,0-2-1,1-1 0,-1-2 0,48 1 0,248-16 3,-203-2 22,222-50-1,-153 3 19,-143 41-12,-17 7 10,-1-2-1,0-2 0,51-25 0,-83 35 0,1 0 0,-1 0 0,1-1 0,-1 0 0,0 0 0,-1-1 0,1 0 0,-1 0 0,-1 0 0,1-1 0,7-12 0,-12 18-11,0-1-1,0 1 1,-1 0-1,1 0 0,-1 0 1,1-1-1,-1 1 0,0 0 1,0-1-1,1 1 1,-1 0-1,0-1 0,0 1 1,0 0-1,0-1 1,0 1-1,-1 0 0,1-1 1,0 1-1,-1 0 0,1 0 1,-1-1-1,1 1 1,-1 0-1,1 0 0,-1 0 1,0-1-1,0 1 1,0 0-1,1 0 0,-1 0 1,0 1-1,0-1 1,0 0-1,-1 0 0,1 0 1,0 1-1,0-1 0,-3-1 1,-2 0 4,0-1 0,-1 1 1,0 0-1,0 0 0,0 1 0,1 0 1,-13-1-1,-9 3-16,0 1 1,0 1-1,0 1 1,1 1-1,-1 2 1,1 0-1,-43 20 1,59-23-8,1 0-1,0 1 1,0 0 0,1 1 0,0 0-1,0 1 1,0 0 0,1 0 0,0 1 0,-12 14-1,19-21 8,-1 1-1,1 0 1,0-1-1,0 1 0,0 0 1,0 0-1,1 0 0,-1-1 1,0 1-1,1 0 1,-1 0-1,1 0 0,0 0 1,0 0-1,-1 0 0,1 0 1,1 0-1,-1 0 1,0 0-1,0 0 0,1 0 1,-1 0-1,1 0 0,0 0 1,-1 0-1,1 0 1,0-1-1,0 1 0,0 0 1,0 0-1,1-1 0,1 3 1,6 4-20,0 0 0,1-1 0,0 0 1,0-1-1,11 6 0,14 5 2,1-2 0,0-1 1,1-1-1,0-2 0,48 7 0,-1-5 12,121 3 0,-16-14 16,194-24 0,-288 11 27,-1-5 1,115-35-1,-198 48-4,-1-1 0,1 0 0,-1-1 0,0 0 0,0-1 0,0 0 0,17-14 0,-27 20-23,0 0 1,0-1 0,1 1-1,-1 0 1,0 0-1,0-1 1,0 1 0,1 0-1,-1 0 1,0-1 0,0 1-1,0 0 1,0 0 0,0-1-1,1 1 1,-1 0-1,0-1 1,0 1 0,0 0-1,0 0 1,0-1 0,0 1-1,0 0 1,0-1-1,0 1 1,0 0 0,0-1-1,0 1 1,-1 0 0,1-1-1,0 1 1,0 0 0,0 0-1,0-1 1,0 1-1,-1 0 1,1 0 0,0-1-1,0 1 1,0 0 0,-1 0-1,1 0 1,0-1-1,0 1 1,-1 0 0,1 0-1,0 0 1,0 0 0,-1-1-1,1 1 1,0 0 0,-1 0-1,-19-8 67,20 8-66,-16-4 6,-1 0 0,1 2 0,-1-1 0,0 2 0,0 0 0,1 1 0,-1 1 0,0 1 0,0 0 0,-25 7 0,-22 9-171,64-18 157,0 0 0,-1 0 0,1 0 0,0 0-1,0 0 1,-1 0 0,1 0 0,0 1-1,0-1 1,0 0 0,-1 0 0,1 0-1,0 0 1,0 0 0,0 1 0,-1-1 0,1 0-1,0 0 1,0 0 0,0 1 0,0-1-1,-1 0 1,1 0 0,0 0 0,0 1-1,0-1 1,0 0 0,0 0 0,0 1 0,0-1-1,0 0 1,0 0 0,0 1 0,0-1-1,0 0 1,0 0 0,0 1 0,0-1-1,0 0 1,0 0 0,0 1 0,0-1 0,0 0-1,0 0 1,1 1 0,-1-1 0,0 0-1,0 0 1,0 0 0,0 1 0,0-1 0,1 0-1,-1 0 1,0 0 0,1 1 0,7 8-73,-8-9 72,3 3-98,19-1 40,23 2 54,286 16-1,-288-21 10,71-13 0,-95 11 0,109-19 78,151-45 0,-271 65-39,9-4 12,-17 6-49,0 0 0,0 0 0,0 0 0,0 0 0,1 0 1,-1 0-1,0-1 0,0 1 0,0 0 0,0 0 0,0 0 1,0 0-1,0-1 0,1 1 0,-1 0 0,0 0 0,0 0 0,0-1 1,0 1-1,0 0 0,0 0 0,0 0 0,0-1 0,0 1 1,0 0-1,0 0 0,0 0 0,0-1 0,0 1 0,0 0 1,0 0-1,0 0 0,-1-1 0,1 1 0,0 0 0,0 0 0,0 0 1,0 0-1,0-1 0,0 1 0,0 0 0,-1 0 0,1 0 1,0 0-1,0 0 0,0-1 0,0 1 0,-1 0 0,1 0 1,0 0-1,0 0 0,0 0 0,-1 0 0,1 0 0,0 0 0,0 0 1,0 0-1,-1 0 0,1 0 0,0 0 0,0 0 0,0 0 1,-1 0-1,-9-4 20,0 1 1,-1 0 0,1 1 0,-1 0-1,0 0 1,0 1 0,0 1-1,-17 1 1,13-1-13,-195 7 23,158-1-37,1 1 1,-53 17-1,7 2-30,2 4 0,-173 82-1,267-112 28,-1 1 0,0 0-1,1 0 1,-1 0 0,1 0-1,0 0 1,-1 0 0,1 0-1,0 0 1,0 0 0,0 1-1,0-1 1,0 0 0,0 1-1,0-1 1,0 1 0,0 0-1,1-1 1,-2 4-1,2-4 3,0 0 0,0 0-1,0 0 1,0 0 0,1 0-1,-1 0 1,0 1 0,0-1-1,1 0 1,-1 0-1,1 0 1,-1 0 0,1 0-1,-1 0 1,1 0 0,0-1-1,-1 1 1,1 0 0,0 0-1,0 0 1,0-1-1,-1 1 1,1 0 0,1 0-1,4 2-13,0-1-1,1 1 0,-1-1 1,13 3-1,-2-1-5,22 5-15,1-2-1,78 5 1,81-14 32,-146 0 1,45-1 17,0-5 0,-1-5-1,171-44 1,-238 48 16,39-18 0,-58 22-1,-1-1 0,0 0 0,0 0 0,0-1 0,16-16-1,-23 21-9,-1 0-1,0 0 0,0-1 0,0 1 0,0-1 1,0 1-1,-1-1 0,1 0 0,-1 0 0,0 1 1,1-1-1,-1 0 0,-1 0 0,1 0 1,0-1-1,-1 1 0,1 0 0,-1 0 0,0 0 1,0 0-1,0 0 0,-1-1 0,0-2 0,-1 1 5,0 1-1,0 0 0,0 0 1,-1 0-1,1 0 1,-1 0-1,0 1 0,0-1 1,-1 1-1,1 0 0,-1-1 1,1 2-1,-1-1 0,0 0 1,0 1-1,0 0 1,-7-3-1,-17-6 15,-1 1 0,0 2 0,0 1-1,-1 1 1,-57-4 0,-165 8-13,165 6-25,1 5 1,0 3-1,-84 23 0,-290 109-70,447-138 43,-1 0 1,-17 12 0,30-18 26,0 0-1,0 1 1,0-1-1,1 1 1,-1-1 0,0 1-1,0-1 1,1 1 0,-1-1-1,0 1 1,0 0-1,1-1 1,-1 1 0,1 0-1,-1 0 1,1-1 0,-1 1-1,1 0 1,-1 0-1,1 0 1,0 0 0,-1-1-1,1 1 1,0 0 0,0 0-1,0 0 1,0 0-1,0 0 1,0 0 0,0 0-1,0 0 1,0 0 0,0 0-1,1 1 1,1 0-10,0 1 1,0 0 0,0-1-1,1 1 1,0-1 0,-1 0-1,1 0 1,4 2 0,1 2-7,1-1 1,0-1-1,0 0 1,0 0 0,0-1-1,1 0 1,15 3-1,5-2-11,42 2-1,40-7 17,-1-4 0,121-22 0,-94 9 14,3 3 5,141-19 11,-279 34-14,40-7 17,80-21-1,-111 24 3,0-1 0,0 0-1,-1 0 1,1-1-1,-1-1 1,-1 0 0,1 0-1,-1-1 1,0 0 0,13-16-1,-21 22-3,1-1 0,-1 0 0,0 1 0,0-1 0,0 0-1,0-1 1,0 1 0,-1 0 0,1 0 0,-1-1 0,0 1 0,0-1 0,0 1-1,-1-1 1,1 1 0,-1-1 0,0 1 0,0-1 0,0-4 0,-2 4-3,1 1 1,-1-1 0,0 0 0,1 1-1,-1 0 1,-1-1 0,1 1 0,0 0-1,-1 0 1,0 1 0,0-1-1,0 0 1,0 1 0,0 0 0,0 0-1,0 0 1,-1 0 0,1 0 0,-8-2-1,-20-8 45,-52-12-1,28 13-38,0 2 0,-1 2-1,0 3 1,0 3 0,-78 7 0,14 7-10,-172 43 1,181-30-34,2 5-1,-120 50 1,225-79 17,-4 1-10,1 0 0,0 1 0,-10 7 0,16-11 13,0 0 0,1 1 0,-1-1 0,0 1 0,1-1 1,-1 1-1,0 0 0,1-1 0,-1 1 0,1-1 0,-1 1 0,1 0 1,-1-1-1,1 1 0,0 0 0,-1 0 0,1-1 0,0 1 0,0 0 1,-1 0-1,1 0 0,0-1 0,0 1 0,0 0 0,0 0 0,0 0 0,0 0 1,0-1-1,0 1 0,1 0 0,-1 0 0,0 0 0,0-1 0,1 1 1,-1 0-1,0 0 0,1-1 0,-1 1 0,1 1 0,2 1-7,1 0-1,-1 0 0,1 0 0,-1-1 1,1 1-1,0-1 0,0 0 0,0 0 1,0 0-1,0 0 0,0-1 0,7 2 1,70 11-73,-71-13 76,85 8-20,1-4 0,159-12 0,193-49 38,-215 11 4,-73 9 2,-123 25 8,-1-1 0,44-22 0,-61 25-1,-9 5-1,0-1-1,-1 0 1,12-8-1,-19 12-5,1-2 0,-1 1 0,0 0-1,0 0 1,1-1 0,-2 1 0,1-1 0,0 0 0,0 1 0,-1-1 0,0 0-1,1 0 1,-1 0 0,1-6 0,-1 7-2,-1 0 0,1-1 0,-1 1 0,0 0 0,0 0 0,0-1 0,0 1 0,0 0 0,-1 0 0,1-1 0,-1 1 0,1 0 0,-1 0 0,0 0 0,0 0 0,0-1 0,0 1 0,0 0 0,-2-1 0,0-1 10,-1 0 0,0 0-1,-1 0 1,1 1 0,0 0 0,-1 0 0,-8-4 0,-3 0 8,0 0 0,-1 1 0,1 0 0,-1 1 0,-29-3 0,-91-2 12,44 9-32,1 5 0,-178 30 0,-172 79-18,158-9-78,278-102 79,-4 2-20,0 1 1,0-1-1,-18 13 0,27-16 22,0-1-1,1 1 0,-1 0 0,1-1 0,-1 1 0,1 0 0,-1 0 0,1-1 0,-1 1 0,1 0 0,-1 0 0,1 0 0,0 0 0,0-1 1,-1 1-1,1 0 0,0 0 0,0 0 0,0 0 0,0 0 0,0 0 0,0 0 0,0 0 0,0-1 0,0 1 0,1 0 0,-1 0 1,0 0-1,0 0 0,1 0 0,-1-1 0,1 1 0,-1 0 0,1 0 0,-1-1 0,1 1 0,-1 0 0,1-1 0,0 1 0,-1 0 1,1-1-1,0 1 0,0 0 0,4 2-13,0 1 0,0-1 1,0 0-1,1 0 0,-1-1 1,8 4-1,28 5-19,1-2 0,0-2 0,0-2 0,62 1 0,320-32 17,-383 21 19,444-53 11,-450 53-7,94-17 17,-108 18-3,0-2-1,-1 0 0,28-13 1,-40 15 6,0 0 0,0-1 1,0 0-1,-1 0 1,0-1-1,0 0 0,7-7 1,-13 12-15,0-1 1,1 1-1,-1-1 1,0 1-1,0-1 1,0 1-1,0-1 1,0 0-1,0 0 1,0 1-1,-1-1 1,1 0-1,-1 0 1,1 0-1,-1 0 1,0 0-1,0 0 1,1 1-1,-1-1 1,-1 0-1,1 0 1,0 0-1,0 0 1,-1 0-1,1 0 1,-1 0-1,1 1 1,-1-1-1,0 0 1,0 0-1,0 1 1,0-1-1,0 0 1,-2-2-1,-2 0 9,0 0-1,0 0 0,0 0 0,0 0 0,-1 1 0,1 0 0,-1 0 0,0 0 0,0 1 0,-6-2 0,-14-3 18,-33-4 1,42 8-26,-55-7 1,-1 4 0,1 3 0,-1 3 0,-87 11-1,22 8-20,-170 45 1,167-24-22,1 7 1,-179 85 0,295-120-15,-43 30 1,62-39 36,1 0-6,-1 0 0,0 0 1,1 1-1,0-1 0,-1 1 0,2 0 1,-6 6-1,9-9 9,-1 0-1,1 0 1,0 0 0,-1 0 0,1 0 0,0 0-1,-1 0 1,1 0 0,0 0 0,0 0-1,0 0 1,0 0 0,0 0 0,0 0-1,0 0 1,0 0 0,1 2 0,0-1-5,0 0 0,0-1 1,0 1-1,0 0 0,1 0 1,-1 0-1,0-1 0,1 1 1,-1-1-1,1 1 0,2 1 0,3 2-9,1 0 0,0 0-1,0-1 1,0 0-1,0 0 1,1-1 0,-1 0-1,1-1 1,10 2-1,14 1-18,41 1-1,-65-6 32,185-2-57,3-18 53,-1-8 0,199-57 0,-329 68 23,-1-4 0,0-2 1,118-60-1,-166 73-3,1 1 10,0-2-1,21-16 1,-34 23-8,-1 0 0,0 0 0,0 0 1,0 0-1,-1-1 0,1 1 1,-1-1-1,0 0 0,0 0 0,-1 0 1,0-1-1,3-8 0,-4 11-2,0 0 0,0 0 1,-1-1-1,1 1 0,-1 0 0,0 0 0,0-1 1,0 1-1,-1 0 0,1 0 0,-1-1 0,0 1 0,1 0 1,-1 0-1,-1 0 0,-1-4 0,0 3 2,0-1 0,-1 1 0,1 0 0,-1-1 0,0 2 0,-1-1-1,1 0 1,0 1 0,-9-5 0,-4-1 2,0 0 0,-1 1-1,0 1 1,0 1 0,-29-6-1,2 3-10,-61-3-1,-16 8-27,-235 24-1,175 3-17,-312 80-1,455-91 14,-46 19 0,85-31 30,-11 5-18,0 0-1,0 0 0,-15 11 1,24-14 11,1-1 0,-1 0-1,1 0 1,-1 1 0,1-1 0,-1 1 0,1-1 0,0 1 0,0-1 0,-1 1 0,1 0 0,0 0 0,1 0 0,-1-1 0,0 1 0,1 0 0,-1 0 0,1 0 0,-1 0 0,1 0-1,0 0 1,0 0 0,0 0 0,0 0 0,0 1 0,1 1 0,-1-2-1,1 0 0,0-1 1,0 1-1,-1 0 0,1-1 0,0 1 0,1-1 1,-1 1-1,0-1 0,0 1 0,1-1 0,-1 0 0,0 1 1,1-1-1,-1 0 0,1 0 0,0 0 0,-1 0 1,1-1-1,0 1 0,2 1 0,16 4-44,0-1 0,30 3 0,22 0 0,0-4-1,126-10 1,294-27 24,-6-42 44,-446 66 8,75-28 0,-109 35-13,-1-1 1,1 1-1,0-1 0,-1-1 1,1 1-1,-1-1 1,0 0-1,0 0 1,-1 0-1,1-1 0,-1 1 1,0-1-1,5-8 1,-8 11-4,0 0 1,-1 0 0,1 0 0,0-1-1,-1 1 1,1 0 0,-1-1 0,0 1-1,0 0 1,0-1 0,0 1 0,0 0-1,0-1 1,-1 1 0,1 0 0,-1 0-1,0-1 1,0 1 0,1 0 0,-1 0-1,0 0 1,-1 0 0,1 0 0,0 0-1,-1 0 1,1 0 0,-1 0 0,1 1-1,-1-1 1,0 1 0,-2-2 0,-2-2 10,-1 0 1,1 1-1,-1 0 1,0 0-1,0 1 1,0-1 0,-12-2-1,-58-10 26,51 11-34,-38-3-8,0 2 0,0 3 1,-118 11-1,-291 53-30,370-39 10,1 5 0,-154 61-1,231-78 12,-74 35-23,86-38 11,0 1 1,1 0-1,0 1 0,1 0 0,-14 15 0,22-22 8,1 1 1,-1 0 0,1 1 0,-1-1-1,1 0 1,0 0 0,0 1-1,0 0 1,-1 5 0,3-8 3,-1 0 1,1 0 0,0 0-1,0 0 1,0 0-1,0 1 1,0-1-1,0 0 1,0 0 0,0 0-1,1 0 1,-1 0-1,0 1 1,1-1 0,-1 0-1,1 0 1,-1 0-1,1 0 1,-1 0-1,1 0 1,0 0 0,0-1-1,0 2 1,6 2-15,-1 0 1,1 0-1,0-1 0,0 0 1,1-1-1,-1 1 0,0-1 1,1-1-1,-1 1 1,14 0-1,47 4-13,0-2 0,78-7 0,146-22-7,-38-11 42,-96-3 2,-82 19 1,1 1 2,-28 9 13,-1-3 1,0-2-1,60-27 0,-26-2 100,-81 43-111,1 0 0,0 0 1,0 0-1,-1-1 0,1 1 0,-1 0 1,1-1-1,-1 1 0,0-1 0,1 1 0,-1-1 1,0 0-1,0 1 0,0-1 0,0 0 1,-1 0-1,1 0 0,0 0 0,-1 1 0,1-1 1,-1-2-1,0 2-1,0 0 1,0 0 0,-1 0-1,0 0 1,1 1-1,-1-1 1,0 0-1,1 1 1,-1-1-1,0 0 1,0 1 0,-1-1-1,1 1 1,0 0-1,0-1 1,-1 1-1,1 0 1,-2-2-1,-6-2 14,0 0-1,0 1 0,0 0 1,0 0-1,0 1 0,-13-3 1,-26-5 2,-2 3 0,1 2 1,-1 2-1,-63 3 0,-5 3-22,-1 5 0,1 5 0,1 5 0,0 5 0,2 6 0,-211 79-1,317-104-3,-85 40-30,84-38 20,0 1 0,0 0 0,1 1 0,0 0 0,0 0 0,-9 11 0,15-16 3,1 0 0,0 1 1,1 0-1,-1-1 0,0 1 1,1 0-1,-1 0 0,1 0 1,0 0-1,0 0 0,0 0 1,1 0-1,-2 5 0,2-6 2,1 0 0,-1 1 1,0-1-1,1 0 0,-1 0 0,1 0 0,-1 0 0,1 0 0,0 0 0,0 0 0,0 0 0,0 0 1,0 0-1,1 0 0,-1 0 0,0-1 0,1 1 0,0-1 0,-1 1 0,1-1 0,3 3 0,2 0-7,1 1-1,0-1 0,0 0 0,0-1 0,1 0 0,-1 0 0,1-1 0,12 2 0,10 0-26,57 0 0,35-8 19,233-39-1,121-64 42,-252 40 6,-50 8 26,-153 51-13,-1 0 0,35-21 0,-53 27-27,1 0 0,-1-1 0,1 1-1,-1-1 1,0 0 0,0 0-1,0 0 1,0 0 0,3-7-1,-5 9-3,0-1 0,-1 1-1,1-1 1,0 1-1,-1-1 1,0 1 0,1-1-1,-1 0 1,0 1-1,0-1 1,0 1-1,0-1 1,0 1 0,0-1-1,0 0 1,-1 1-1,1-1 1,-1 1-1,0-3 1,-1 1 5,0 0 0,1 0 1,-1 0-1,-1 1 0,1-1 0,0 1 0,-1 0 1,1-1-1,-1 1 0,-4-3 0,-2 0 17,0 0 0,0 0 0,-19-6-1,-9 1-15,0 2-1,-1 1 1,0 1-1,0 2 1,0 2-1,0 2 1,-43 5-1,-273 49-17,-85 67-12,369-96-3,2 3 0,-99 56 0,156-78 14,-57 37-54,64-40 50,0 0-1,0 0 1,0 1-1,1-1 1,-1 1-1,1 0 0,0 0 1,0 0-1,0 1 1,-3 6-1,6-10 7,-1 0-1,1 1 0,0-1 1,-1 0-1,1 0 0,0 0 1,0 1-1,0-1 0,0 0 0,0 0 1,0 1-1,0-1 0,1 0 1,-1 0-1,0 1 0,1-1 1,-1 0-1,1 0 0,-1 0 1,1 0-1,-1 0 0,1 0 0,0 0 1,0 0-1,-1 0 0,1 0 1,0 0-1,0 0 0,0 0 1,0-1-1,0 1 0,2 1 0,2 0-8,0 1-1,0-1 0,1 1 0,-1-2 0,1 1 0,8 1 0,28 2-18,-1-1 0,1-3 0,81-7 0,-39-4 30,138-37 0,84-42 16,-212 57 16,171-84 0,-238 102-15,-11 7 1,-1-1 1,26-17-1,-37 21-5,0 1 0,0-1 1,0 0-1,0 0 0,-1 0 1,0 0-1,0-1 0,0 1 0,0-1 1,-1 0-1,1 1 0,2-11 0,-4 13-3,-1-1 0,1 1-1,0-1 1,-1 1-1,0-1 1,0 1-1,0-1 1,0 0-1,0 1 1,0-1-1,-1 1 1,1-1 0,-1 1-1,1-1 1,-1 1-1,0-1 1,0 1-1,0 0 1,-1-1-1,1 1 1,-1 0-1,1 0 1,-1 0 0,1 0-1,-1 0 1,0 0-1,0 1 1,0-1-1,0 1 1,0-1-1,-5-1 1,-3-2 4,0 1 0,0 0-1,0 0 1,-1 2 0,0-1 0,1 1 0,-13-1 0,-15 1-14,0 1 0,0 1 0,0 3 0,-57 10 0,-153 47-43,218-52 39,-138 43-22,108-26 7,1 2 0,1 3-1,-60 41 1,104-61 3,0 0 0,1 1 1,-21 20-1,29-25 5,1 0 0,-1 0-1,1 0 1,0 0 0,0 1 0,0 0 0,1-1 0,-4 15 0,6-18 5,0 0 1,1 0-1,-1-1 0,1 1 1,0 0-1,0 0 0,0 0 1,0 0-1,1-1 1,-1 1-1,1 0 0,-1 0 1,1 0-1,0-1 0,0 1 1,0-1-1,1 1 1,1 2-1,0-1-2,0 0 0,0 0 0,1-1 0,-1 0 0,1 0 0,0 0 0,0 0-1,0 0 1,8 3 0,7 2-10,0-1-1,0-1 0,31 5 1,28 0 0,0-2 0,129-4 0,-135-5 24,0-4 1,-1-2-1,0-3 1,83-23-1,-96 17 20,-2-2 0,0-3 0,102-52 0,-142 62-1,0 0-1,0-1 1,16-17-1,-26 23-2,0-1 0,-1 0 1,0 0-1,0-1 0,-1 1 0,1-1 0,-1 0 0,-1-1 0,6-13 0,-8 17-5,0 0-1,0 0 1,-1 0-1,1-1 1,-1 1 0,0 0-1,0-1 1,0 1-1,-1 0 1,0 0-1,1-1 1,-2 1-1,1 0 1,0 0 0,-1 0-1,0 0 1,1 0-1,-2 0 1,1 1-1,0-1 1,-1 1 0,-4-6-1,-2 1 9,0 0 1,0 0-1,-1 1 0,0 0 1,0 0-1,0 1 0,-18-7 1,-12-3 2,0 2 0,-1 2 0,0 1 0,-71-8 0,20 10 2,-108 4 0,80 11-20,1 5 0,1 4 0,0 7 0,2 4 0,-160 57 0,230-65-33,0 1 0,-72 43 1,110-57 14,3-2-2,-1 0 1,1 1 0,0-1 0,0 1 0,-7 7-1,11-10 8,0 0-1,1 0 1,-1 0-1,0 1 1,1-1-1,-1 0 0,0 0 1,1 0-1,0 1 1,-1-1-1,1 0 1,0 1-1,-1-1 0,1 0 1,0 1-1,0-1 1,0 0-1,0 1 1,1-1-1,-1 0 1,0 1-1,0-1 0,1 0 1,-1 0-1,1 1 1,-1-1-1,1 0 1,-1 0-1,1 0 0,1 2 1,1 1-8,0 0 1,1 0-1,-1-1 0,1 1 1,0-1-1,0 0 1,0 0-1,0-1 0,0 1 1,0-1-1,10 4 0,5 0-18,33 7-1,-29-7 13,30 4 5,1-2-1,1-2 1,0-3 0,-1-2-1,65-7 1,272-53 32,-167 9 4,-47 10 4,-117 29-10,-37 7 8,0 0 0,0-1-1,0-2 1,-1 0 0,36-17 0,-52 20-10,-2 3 0,0-1-1,0 0 0,-1 0 1,1-1-1,-1 1 0,1-1 1,-1 0-1,4-4 1,-6 7-11,-1-1 1,1 0 0,-1 0 0,0 0 0,1 1 0,-1-1 0,0 0-1,0 0 1,1 0 0,-1 0 0,0 0 0,0 0 0,0 0 0,0 1-1,0-1 1,0 0 0,-1-2 0,1 1 6,-1 0 0,0 0 0,0 0 0,0 0 0,-1 0 0,1 0-1,0 0 1,-1 0 0,-2-2 0,-2-2 10,0 0-1,-1 0 1,0 1-1,0 0 1,0 1-1,-1-1 1,0 2-1,-11-6 1,-3 2 5,0 1 1,-30-5-1,-8 2-16,0 3 0,-1 3 0,1 2 0,-85 10 0,16 8-22,-126 35 1,37 9 0,136-30-5,1 4-1,-78 47 1,140-71-6,1 1-1,-21 17 1,33-23 5,0-1 1,1 1 0,-1 0 0,1 0 0,0 1 0,1-1 0,-7 12 0,11-16 9,-1 0-1,0 0 1,0-1-1,1 1 1,-1 0 0,1 0-1,0 0 1,-1 0 0,1 0-1,0 1 1,0-1 0,0 0-1,0 0 1,1 0 0,-1 0-1,1 0 1,-1 0-1,1 0 1,0-1 0,-1 1-1,1 0 1,0 0 0,2 3-1,1-1-4,-1 0 0,1-1 0,0 1-1,0-1 1,0 1 0,0-1 0,1-1-1,7 5 1,2 0-4,1-2 0,0 1 0,0-2 0,1 0-1,28 4 1,103-1-25,-43-9 39,1-5 1,131-27 0,237-77 55,-434 100-34,0-2-1,-1-2 1,-1-1 0,0-2-1,-1-2 1,35-25 0,-64 40-6,-1 0 1,0 0 0,0 0 0,-1-1 0,1 0 0,-1 0-1,0 0 1,-1-1 0,0 1 0,0-1 0,0 0 0,-1-1-1,3-7 1,-5 9 5,0 0 0,0 0 0,0 0 0,-1-1 0,0 1 0,0 0 0,0 0 0,-1-1 0,0 1 0,0 0 0,-1 0 0,0 0 0,0 0-1,0 1 1,-1-1 0,-4-7 0,4 7 0,-2 0-1,1-1 1,-1 1 0,0 1-1,0-1 1,-1 1-1,1 0 1,-1 0-1,0 0 1,-12-5-1,-3-2 14,-2 2 0,-23-7 0,13 5-17,-2 3 0,1 0 0,-1 2 0,-1 2 0,-45-1 0,14 6-13,-123 16-1,127-6-15,0 3-1,2 3 1,0 3-1,1 2 0,1 2 1,-97 55-1,133-66-7,2 2 0,-1 0 0,2 1 0,0 1 0,1 1-1,1 1 1,-18 21 0,33-35 10,0 0 0,0 0 1,0 0-1,1 1 0,-1-1 0,1 1 1,0-1-1,1 1 0,-1 0 0,1 0 0,0 0 1,0 0-1,0-1 0,1 1 0,0 0 1,0 1-1,0-1 0,1 7 0,1-7 0,0 1-1,0-1 1,1 0-1,-1 0 1,1 0-1,0 0 1,0 0-1,1-1 1,-1 1-1,1-1 1,0 0-1,0 0 1,1 0-1,-1-1 0,1 1 1,0-1-1,6 3 1,13 6-8,0-1-1,0-2 1,1 0 0,0-1 0,0-2-1,45 6 1,-5-5 11,109-4-1,-82-8 16,151-30 0,88-42 22,-259 59 8,0-4 1,94-42 0,-154 58-12,0 1 0,-1-2-1,0 0 1,0 0 0,-1-1 0,11-9 0,-19 15-18,-1 0 0,1 1 0,-1-1 0,1 0 0,-1 0 0,0 0 0,0 0 0,0 0 0,0-1 0,0 1 0,0 0 0,0 0 0,-1-1 0,1 1 0,-1 0 0,0-1 0,0 1 0,0 0 0,0-1 0,0 1 0,0 0 0,0-1 0,-1 1 0,1 0 0,-1 0 0,0-1 0,0 1 0,0 0 0,0 0 0,0 0 0,0 0 0,0 0 0,-1 0 0,1 0 0,-1 0 0,-2-2 0,-2-2 11,-1-1-1,0 1 0,0 0 1,-1 1-1,1-1 1,-1 2-1,-12-6 0,-64-23 19,49 24-40,-1 0 0,0 2 0,0 2 0,-1 2 0,0 1 0,-56 4 0,21 4-16,0 3-1,1 3 0,1 3 1,0 3-1,1 4 1,1 2-1,1 3 1,-103 59-1,134-67 5,-40 25-30,69-39 30,-1 1 0,1 0 1,0 0-1,1 0 1,0 1-1,0 0 0,-6 10 1,10-15 5,0 0 0,1 1 0,-1-1 1,1 1-1,0 0 0,0-1 0,0 1 0,0 0 1,0 0-1,0-1 0,1 1 0,0 0 1,-1 0-1,1 0 0,0 0 0,0 0 0,1 0 1,-1 0-1,1-1 0,-1 1 0,1 0 1,0 0-1,0 0 0,0-1 0,0 1 0,1 0 1,2 4-1,1-2-8,0 0 0,1 0 1,-1 0-1,1-1 0,0 0 0,1 0 1,-1 0-1,0-1 0,1 0 0,0 0 1,14 3-1,6 1-4,1-1 0,0-1 0,35 0 0,103-2-14,-35-10 40,-1-5-1,203-45 1,-324 55-3,28-6 27,0 0 0,0-3-1,-2 0 1,39-19 0,-71 28-18,0 1 0,-1 0-1,1-1 1,0 1-1,-1-1 1,1 0 0,-1 0-1,0 0 1,1 0 0,-1 0-1,0 0 1,0-1 0,0 1-1,-1-1 1,1 1-1,0-1 1,-1 0 0,0 1-1,0-1 1,0 0 0,1-4-1,-2 5 0,0 1-1,0-1 0,0 0 0,-1 0 0,1 0 1,-1 0-1,1 1 0,-1-1 0,0 0 0,1 0 1,-1 1-1,0-1 0,0 1 0,-2-3 1,0 0 3,-1 0 1,1 1-1,-1 0 1,0-1-1,0 1 1,-8-4-1,-10-4 3,0 0 0,0 2 0,-1 0 0,-1 2 0,1 1 0,-44-6 0,6 5-17,-98 3-1,70 7-12,-1 4 0,2 5 0,0 3 0,0 3 0,2 5 0,0 4 0,2 3 0,-99 50 0,167-72-14,1 1 0,-21 15 1,32-21 15,0 0-1,1 0 1,-1 1 0,1-1 0,0 1 0,0 0 0,0 0 0,1 0 0,-1 0 0,1 0 0,-2 6 0,3-8 5,1 0 0,-1 0 0,1-1 0,-1 1 0,1 0 0,0 0 0,0 0 1,0 0-1,0 0 0,0 0 0,1-1 0,-1 1 0,0 0 0,1 0 0,-1 0 0,1 0 1,0-1-1,0 1 0,0 0 0,0-1 0,0 1 0,0 0 0,0-1 0,0 0 0,2 3 0,3 0-10,-1 1 0,1-1 0,0 0 0,1-1 0,-1 1 0,8 2 0,14 5-1,0-1 0,1-1 1,0-2-1,0-1 0,39 3 0,153-2-28,-215-7 46,69 0 6,0-3 0,0-4 1,98-21-1,-28-13 25,-119 32-5,0-1 0,-1-2 0,36-22 0,-47 25 10,1-1 1,20-20 0,-32 28-26,-1-1 0,1 1 0,0-1 0,-1 0 0,0 0 0,0 0 0,0 0 0,0 0 0,0 0 0,-1-1 0,1 1 0,-1-1 0,0 1 0,0-1-1,0 1 1,0-1 0,-1 0 0,1-5 0,-2 5 1,-1 0 0,1 0 0,0 1 0,-1-1 0,0 1 0,0-1 0,0 1 0,0 0 0,0 0 0,-1 0 0,0 0 0,1 0 0,-6-4 0,-3-3 10,-1 0 0,0 1-1,-1 1 1,0 0 0,-19-9 0,5 6-7,1 1 0,-41-10 0,19 10-16,-2 2-1,1 2 1,-1 2-1,-52 2 0,33 6-14,-1 2 0,-100 22 0,-81 41-35,199-51 17,2 3-1,-81 44 1,119-58 10,1 0 0,0 1 0,0 1 1,-13 13-1,23-21 17,-1 0 0,0 1 1,1 0-1,-1-1 0,1 1 1,0 0-1,-1 0 0,1-1 0,0 1 1,0 0-1,0 0 0,0 0 0,1 1 1,-1-1-1,1 0 0,-1 0 0,1 0 1,0 0-1,-1 1 0,1-1 0,0 0 1,1 0-1,-1 0 0,0 1 0,0-1 1,1 0-1,0 0 0,-1 0 1,1 0-1,0 0 0,0 0 0,0 0 1,0 0-1,0 0 0,1 0 0,-1-1 1,3 3-1,3 3-13,1-1 0,-1 0 1,2-1-1,-1 1 0,0-2 1,1 1-1,0-1 0,11 3 1,16 4-2,1-1 1,0-2 0,71 6 0,125-5-15,-200-9 35,182-6 4,-16-31 16,-191 35-19,0 0 0,48-9 23,-1-3 0,-1-2 0,84-37 0,-126 47-11,0 0-1,0-1 1,-1 0-1,0-1 0,12-10 1,-22 16-10,1 1-1,0-1 1,-1 0 0,0 0 0,0 0 0,1 0-1,-1 0 1,0 0 0,0 0 0,-1 0-1,1 0 1,0 0 0,-1 0 0,1-1 0,-1 1-1,0 0 1,0 0 0,0-1 0,0 1 0,0 0-1,0 0 1,-1-1 0,1 1 0,-1-2-1,-1-1 1,0 1 0,0 0 0,0 0-1,-1 0 1,0 1 0,1-1 0,-1 1 0,-1-1-1,1 1 1,0 0 0,-8-5 0,-16-8-13,-1 0 1,0 3-1,-1 0 1,0 1-1,-1 2 1,0 2-1,-48-9 1,4 7-24,1 4 0,-133 4 1,98 9 0,-143 29 0,148-15 4,1 5 0,-109 43 0,191-62 20,-10 5-21,-42 21 1,63-28 13,2 0 0,-1 0 0,1 1 0,-1-1 0,2 2-1,-1-1 1,1 1 0,0 0 0,-9 12 0,14-16 5,-1 0 1,0-1-1,1 1 0,-1 0 0,1 0 0,0 0 1,0 1-1,0-1 0,0 0 0,0 0 1,1 1-1,0-1 0,-1 0 0,1 0 1,1 1-1,-1-1 0,0 0 0,1 1 0,-1-1 1,1 0-1,0 0 0,0 0 0,1 0 1,-1 0-1,1 0 0,-1 0 0,1 0 0,0 0 1,0-1-1,0 1 0,0-1 0,0 1 1,1-1-1,3 3 0,5 3-18,1 0 1,0-1-1,0 0 0,1-1 0,-1 0 1,1-1-1,21 5 0,132 22-84,46-13 51,14-19 53,385-50 1,-370 10 24,-85-2 19,-136 34-17,0 0 0,0-1 0,-1-1 0,26-17 0,-39 23-1,-1 1-1,0-1 1,0 0-1,0-1 1,0 1-1,-1-1 1,0 0 0,0 0-1,0 0 1,0-1-1,-1 1 1,0-1 0,0 0-1,-1 0 1,4-9-1,-6 11-7,0 0 0,0 0-1,0 0 1,-1 0 0,1 1-1,-1-1 1,0 0 0,0 0-1,0 0 1,0 1 0,-1-1-1,1 1 1,-1-1 0,0 1-1,0-1 1,0 1 0,-1 0-1,1 0 1,-1 0 0,0 1-1,0-1 1,0 0 0,-4-2-1,-8-6 14,-1 1-1,1 1 0,-2 0 0,-32-12 0,-1 3-7,-91-20-1,59 23-17,-91-4 0,-3 10-19,-263 20 0,-134 73-21,493-69 15,0 3 1,2 4-1,1 3 0,-134 64 0,201-84 20,-7 2-18,1 2 0,-21 14 0,32-19 9,0 0 1,0 0 0,0 1 0,1 0 0,-1 0 0,1 0 0,1 0 0,-1 1 0,1 0-1,-3 6 1,4-9 6,1-1-1,0 0 0,0 0 0,0 1 0,0-1 0,0 1 0,0-1 0,1 0 1,-1 1-1,1-1 0,0 1 0,0 0 0,0-1 0,0 1 0,0-1 1,1 1-1,0 3 0,1-3-4,1 1 0,0-1 0,0 0 0,0 0 0,0 0 0,0-1 0,1 1-1,-1-1 1,1 0 0,-1 0 0,9 3 0,17 9-26,0-2-1,0-1 0,2-2 0,-1-1 0,56 8 1,170 2-48,-247-18 86,115 1-20,1-6 1,-2-5 0,133-28 0,-64-3 14,227-81 1,-387 111 13,0 1 10,46-22-1,-68 27-1,-1 0-1,1-1 1,-1 0 0,-1 0-1,1-1 1,-1-1-1,0 1 1,10-15 0,-15 20-6,-1-1 1,0 0 0,0 1-1,0-1 1,0 0 0,-1-1-1,1 1 1,-1 0 0,0 0-1,0 0 1,0-1 0,0 1 0,-1-1-1,1 1 1,-1-1 0,0 1-1,0-7 1,-2 6 1,1 0-1,-1-1 1,0 1 0,0 1-1,0-1 1,-1 0 0,1 0-1,-1 1 1,0 0 0,0-1-1,0 1 1,-1 0 0,1 1-1,-5-4 1,-7-4 9,0 0 0,-1 1 0,0 1 0,0 0 0,-1 1 0,-28-7 0,-114-18 17,87 22-27,-92 0 0,19 13-8,-287 43 1,-146 83-3,474-101 1,-549 160-26,463-130-24,157-48-2,-46 20-1,76-29 45,0 1 0,0-1 0,0 0-1,0 1 1,1-1 0,-1 1 0,1 0 0,-1 0 0,1 0 0,0 0 0,-1 0-1,1 1 1,0-1 0,1 1 0,-4 4 0,5-6 4,0 0 0,0 0 1,0 0-1,0-1 0,0 1 1,0 0-1,0 0 0,0 0 0,1 0 1,-1-1-1,0 1 0,0 0 0,1 0 1,-1 0-1,1-1 0,-1 1 0,0 0 1,1-1-1,-1 1 0,1 0 1,1 0-1,1 2-10,0-1 1,0 1-1,1-1 1,0 1-1,-1-1 1,6 1-1,10 6-22,1-2 0,0-1 0,1 0 0,33 4 0,90 2-37,-118-11 61,219 0-51,204-59 33,-4-45 20,-90-9 24,-275 81 6,-1-3 0,83-51 0,-146 75 7,0 0 0,-1-2 1,0 1-1,18-20 1,-29 27-13,0 0 0,0 1-1,-1-2 1,0 1 0,1 0 0,-1-1 0,-1 1 0,1-1-1,-1 0 1,0 0 0,0 0 0,2-10 0,-4 12-5,0-1 1,0 1 0,-1 0-1,0-1 1,0 1-1,1 0 1,-2-1-1,1 1 1,0 0-1,-1 0 1,1 0 0,-1 0-1,0 0 1,0 0-1,0 1 1,-1-1-1,1 0 1,-1 1 0,1 0-1,-1 0 1,-3-3-1,-5-3 18,-1 0 0,1 0 0,-2 1-1,1 1 1,-1 0 0,0 1 0,-20-6-1,-103-16 79,117 24-95,-46-7 32,-98-2-1,-5 17 11,-228 38 0,140 3-24,-316 100 0,345-79-25,59-17-21,142-41 0,1 0-1,-28 15 1,50-23 11,0 1-1,0 0 1,0-1 0,1 1 0,-1 0-1,1 0 1,-1 1 0,1-1-1,0 0 1,0 1 0,0-1-1,0 1 1,-2 4 0,4-6 2,0 1-1,-1-1 1,1 1 0,0-1-1,0 1 1,0 0 0,0-1-1,1 1 1,-1-1 0,0 1-1,1-1 1,-1 1 0,1-1-1,-1 1 1,1-1 0,0 0-1,0 1 1,-1-1 0,1 0 0,0 1-1,0-1 1,0 0 0,0 0-1,1 0 1,-1 0 0,0 0-1,0 0 1,3 1 0,15 10-17,0-1 0,1-1 1,0-1-1,1 0 1,0-2-1,0 0 1,0-2-1,42 6 0,142 0-13,-89-12 33,1-6 0,-1-5 1,214-49-1,-203 26 28,-1-6 1,-3-4-1,144-76 0,-165 65 85,-98 53-95,0 1 0,-1 0 0,1-1 1,0 0-1,-1 0 0,0 0 0,0 0 0,0-1 0,0 1 0,4-8 0,-6 10-10,-1 0-1,0-1 1,1 1 0,-1-1 0,0 1-1,0-1 1,0 1 0,0-1-1,0 1 1,0 0 0,0-1 0,0 1-1,-1-1 1,1 1 0,0-1 0,-1 1-1,1 0 1,-1-1 0,0 1-1,1 0 1,-1-1 0,0 1 0,0 0-1,0 0 1,0 0 0,0 0 0,0 0-1,0 0 1,-3-1 0,-4-4 20,-1 0-1,0 1 1,-1 1 0,1-1 0,-1 2 0,-16-5 0,-31-7 28,0 3 1,-1 2-1,-80-3 0,43 12-21,0 4 1,-145 24-1,232-26-33,-471 84 63,387-63-63,-177 44 16,198-45-72,-114 51-1,163-59-8,21-12 61,1-1 0,-1 1 0,1-1 0,-1 1-1,1-1 1,0 1 0,-1 0 0,1-1 0,-1 1-1,1-1 1,0 1 0,0 0 0,-1-1 0,1 1-1,0 0 1,0-1 0,0 1 0,0 0 0,0 0-1,1 1-2,-1 0-1,1 0 0,1 0 1,-1-1-1,0 1 0,0 0 0,1-1 1,-1 1-1,1-1 0,-1 1 1,1-1-1,0 0 0,-1 0 1,1 1-1,0-1 0,0-1 1,3 2-1,6 4-17,0-2 0,1 1 1,0-1-1,20 3 0,39 6-3,0-4 1,1-3-1,111-4 1,224-42 27,-295 21 7,157-46 1,-201 43 17,-2-2-1,-1-3 1,85-50 0,-137 70 9,-1-1 0,0 0 1,0 0-1,16-17 1,-26 24-28,-1-1 0,0 1 1,0-1-1,0 1 1,0-1-1,0 1 1,0-1-1,0 1 0,-1-1 1,1 0-1,-1 0 1,1 1-1,-1-1 1,0 0-1,1 0 0,-1-3 1,-1 3 0,1 0 1,-1 0-1,1 1 1,-1-1 0,0 0-1,0 0 1,0 1-1,0-1 1,0 1-1,0-1 1,-1 1-1,1-1 1,0 1 0,-1 0-1,1-1 1,-1 1-1,0 0 1,-3-2-1,-12-5 24,0 0 0,-1 1 0,0 0 0,-1 2 0,0 0 0,-35-4 0,30 5-21,-38-5-4,0 3 0,-1 3 0,1 3 0,-100 11 0,-242 61 7,-193 97-65,569-159 18,-34 16-1,57-24 23,0 1 0,0 0-1,0 0 1,0 1 0,0-1 0,1 1-1,0 0 1,0 0 0,0 0 0,0 1-1,-3 4 1,7-7 5,-1-1-1,0 0 1,1 1 0,-1-1-1,1 1 1,-1-1-1,1 1 1,0 0-1,0-1 1,0 1 0,-1-1-1,1 1 1,1 0-1,-1-1 1,0 1 0,0-1-1,1 1 1,-1-1-1,1 1 1,-1-1-1,1 1 1,0-1 0,-1 0-1,1 1 1,0-1-1,0 0 1,0 1-1,0-1 1,0 0 0,0 0-1,2 2 1,4 2-17,0 0 0,0 0-1,1 0 1,14 6 0,0-1-8,1-1-1,1-1 1,38 7-1,92 7-30,-15-11 44,0-7 0,170-16 0,-114-9 4,199-48-1,-341 57 21,-1-1 1,0-3 0,64-29-1,-101 38 8,-9 5-7,0 0 0,-1-1 0,1 0 0,0 0 1,9-8-1,-14 11-6,-1-1 0,1 0 0,0 0 0,-1 1 1,1-1-1,-1 0 0,1 0 0,-1 1 0,1-1 0,-1 0 0,0 0 1,1 0-1,-1 0 0,0 0 0,0 0 0,0 0 0,0 1 0,0-3 1,0 2 1,0-1 0,-1 1 0,1-1 0,-1 1 0,1-1 0,-1 1 0,0 0 0,0-1 0,0 1 0,1 0 0,-1 0 0,0-1 0,-1 1 0,-1-2 0,-4-3 4,-1 1 1,0-1-1,0 1 1,-1 0-1,0 1 1,1 0 0,-1 1-1,-19-5 1,-89-14 8,116 22-17,-81-8-6,0 3 1,0 4-1,0 4 0,-104 16 1,-321 80-16,501-98 21,-284 62-3,43-2-5,65-13-20,161-42 3,0 0-1,-25 13 1,44-18 17,-1 0 1,1 0-1,-1 0 1,1 1-1,-1-1 1,1 1 0,0 0-1,0-1 1,0 1-1,0 0 1,0 0-1,0 0 1,0 1 0,1-1-1,-1 0 1,1 1-1,-1-1 1,1 1-1,0-1 1,0 1 0,-1 4-1,3-5 0,-1 0-1,1 1 1,-1-1-1,1 0 1,0 0-1,0 0 1,0 0-1,0 0 1,1 0-1,-1 0 1,0 0-1,1-1 1,-1 1-1,1 0 0,0-1 1,-1 1-1,1-1 1,0 0-1,0 0 1,4 2-1,8 7-25,1-1 1,1-1-1,-1-1 0,1 0 0,32 9 0,92 11-43,-138-27 76,231 23-63,-58-20 59,0-7 1,0-9-1,0-7 1,223-55-1,-366 67 29,0-1-1,-1-2 1,0-1 0,-1-1-1,49-30 1,-77 42-17,-1 0 0,1-1 0,0 1 0,-1 0 0,1 0 0,-1-1 0,1 1 0,-1-1 1,0 0-1,0 1 0,0-1 0,0 0 0,0 1 0,0-1 0,0 0 0,0 0 0,-1 0 0,1 0 1,-1 0-1,1 0 0,-1 0 0,0 0 0,0 0 0,0 0 0,0 0 0,0 0 0,-1-2 0,0 0 7,0 0-1,-1 0 1,1 0-1,-1 1 1,0-1-1,0 1 1,0-1-1,-1 1 1,-3-4-1,0 1 4,0 1 0,-1 0-1,0 0 1,0 0 0,0 1 0,0 0-1,-1 1 1,-10-5 0,-32-9 17,0 2 1,0 2 0,-1 2-1,-93-7 1,40 13-18,-154 11 1,-158 57 4,343-50-23,12-2 0,-17 3-13,1 2 0,-76 28 1,124-33-20,-37 19 0,62-29 23,1 1 0,0 0 0,0 0 0,1 0 0,-1 1-1,0-1 1,1 1 0,-1 0 0,1-1 0,-3 5 0,5-6 5,-1 0-1,1 0 1,-1 0 0,1 0 0,0 0 0,0 0 0,-1 0 0,1 0-1,0 0 1,0 0 0,0 0 0,0 0 0,0 0 0,0 0 0,0 0-1,1 0 1,-1 0 0,0 1 0,0-1 0,1 0 0,-1 0 0,1-1-1,-1 1 1,1 0 0,-1 0 0,1 0 0,0 0 0,-1 0 0,1 0-1,0-1 1,1 2 0,4 2-11,0 0-1,0 0 0,1 0 1,-1-1-1,1 0 1,-1 0-1,1-1 1,0 0-1,0 0 0,8 0 1,89 9-82,79-6 39,-136-3 52,142 0-10,165-29 17,-266 14 10,-1-4 0,84-28 0,-130 31 5,51-24 0,-74 29 6,0-1 0,0-1 0,-1-1 0,25-22-1,-34 28 3,-1-1-1,0 0 1,-1 0-1,10-14 1,-15 19-13,1-1 1,-1 1-1,0-1 0,0 0 1,0 1-1,0-1 0,-1 0 0,1 0 1,-1 0-1,1 0 0,-1 1 1,0-1-1,0 0 0,-1 0 1,1 0-1,0 0 0,-1 1 1,0-1-1,-1-5 0,0 5 2,1-1 0,-1 0-1,0 1 1,-1-1 0,1 1 0,0 0 0,-1 0-1,0 0 1,0 0 0,0 0 0,0 0-1,0 1 1,0-1 0,-1 1 0,-4-3-1,-5 0 9,-1 0 0,1 0 0,-17-3-1,23 6-12,-33-6 5,0 1 0,-1 2 0,0 2 0,0 1 0,-59 7 0,-20 7-5,0 5 1,2 6 0,-167 54-1,121-12-8,50-10-26,106-51 13,0 1 0,1 1 0,-1-1 0,-11 13 0,18-17 10,0 0 0,0 0-1,0 0 1,0 0 0,0 0 0,0 0 0,0 0 0,0 0 0,0 0-1,1 1 1,-1-1 0,1 0 0,-1 1 0,1-1 0,-1 0 0,1 1-1,0-1 1,-1 0 0,1 1 0,0-1 0,0 1 0,0-1 0,0 1-1,0-1 1,1 0 0,-1 1 0,0-1 0,1 0 0,-1 1 0,2 2 0,1-2-7,0 0 0,1 0 0,-1 0 0,1 0 1,0-1-1,0 1 0,0-1 0,-1 0 0,1 0 1,0-1-1,6 1 0,57 9-46,1-3 1,88-2-1,-145-5 54,166-2-1,-1-8-1,-1-7 1,-1-8 0,179-50-1,-138 19 17,-116 34 4,-42 10 33,61-22 0,-116 33-43,1 1 0,-1-1 1,1 0-1,-1 0 0,1-1 0,-1 1 1,0 0-1,0-1 0,0 1 0,0-1 1,0 0-1,0 0 0,0 0 0,0 0 1,-1 0-1,2-2 0,-2 3-3,-1 0-1,0 1 1,0-1-1,0 0 1,0 0 0,0 1-1,0-1 1,0 0 0,0 0-1,0 1 1,0-1-1,0 0 1,0 0 0,-1 1-1,1-1 1,0 0 0,0 1-1,-1-1 1,1 0-1,-1 0 1,0-1 2,-1 0 0,1 1 0,-1-1 0,0 1 0,1-1 0,-1 1 0,0-1 0,0 1 0,-2-1 0,-10-4 6,0 0 0,-1 1 0,1 0 0,-1 1 0,-21-2 0,-102-8 11,16 11-41,-217 22 0,-224 83-1,309-38 4,150-32-42,-117 52 0,216-82 51,-2 1-8,-1 0 0,1 1 0,0 0 0,0 0 1,-8 7-1,14-10 11,1 0 0,-1-1 0,0 1 0,1 0 0,-1 0 0,1 0 0,-1-1 0,1 1 0,-1 0 0,1 0 0,-1 0 0,1 0 0,0 0 0,-1 0 0,1 0 0,0 0 1,0 0-1,0 2 0,0-2-4,1 1 1,-1-1 0,1 1-1,-1-1 1,1 0-1,0 1 1,-1-1 0,1 0-1,0 1 1,0-1 0,0 0-1,0 0 1,0 0-1,0 0 1,3 2 0,1 1-11,2 0 0,-1 0 0,0-1 1,1 0-1,0 0 0,-1 0 0,1-1 1,8 2-1,121 19-97,-45-14 71,150-5-1,92-30 39,96-53 25,-406 74-15,111-28 22,-109 25-4,-1 0-1,45-23 1,-63 28-3,1-1 0,-1 0 0,0 0 0,0 0 0,0-1 0,-1 0 0,1 0 0,-1-1 1,7-10-1,-11 15-11,0-1 0,0 1 0,-1-1 0,1 1 0,0-1 0,-1 1 0,0-1 0,1 1 0,-1-1 0,0 0 0,0 1 0,0-1 0,0 1 0,0-1 0,0 0 0,0 1 0,-1-1 0,0-1 0,0 1 2,0-1-1,0 1 0,-1 0 1,1 0-1,-1 0 0,0 0 1,1 0-1,-1 0 1,0 1-1,0-1 0,0 1 1,0-1-1,-1 1 0,-3-2 1,-5-2 14,-1 0 1,1 1-1,-1 0 1,0 1-1,-17-3 1,-68-3 22,89 8-45,-89-2-2,1 5 0,0 3 0,-131 25 0,-272 83-27,305-61 10,182-49 14,-17 4-20,1 1 1,0 2-1,1 0 0,0 2 1,-33 20-1,38-16-46,22-16 66,-1 1 0,1-1-1,-1 1 1,1-1 0,0 0-1,-1 1 1,1-1-1,0 1 1,-1-1 0,1 1-1,0-1 1,0 1-1,-1-1 1,1 1 0,0 0-1,0-1 1,0 1 0,0-1-1,0 1 1,0-1-1,0 2 1,2 0-9,-1 1 0,1-1 1,0 0-1,0 0 0,1 0 0,-1 0 1,0-1-1,1 1 0,-1 0 0,1-1 1,-1 0-1,5 2 0,5 3-11,-1 0-1,1-2 1,0 1-1,0-1 1,1-1-1,22 3 1,84-1-43,-104-5 60,96 0-14,0-5-1,114-21 1,152-75 19,-293 75 3,113-37 14,-72 11 12,-105 43-21,4-2 3,55-27 48,-75 36-51,-1 0 0,0 0 0,0 0 0,0 0 0,-1 0 0,1-1 0,0 1 0,-1-1 0,1 0 0,-1 0 0,0 0 0,0 0 0,2-4 0,-4 7-4,0-1 0,0 0 0,0 0 0,1 0 0,-1 0 0,0 0 0,0 0 0,0 0-1,0 0 1,0 0 0,-1 0 0,1 0 0,0 0 0,0 0 0,-1 0 0,1 1 0,0-1 0,-1 0 0,0-1 0,0 0 2,-1 0 0,0 1 0,1-1-1,-1 1 1,0-1 0,0 1 0,1 0 0,-1 0 0,0 0 0,0 0 0,-3-1 0,-8-3 8,0 1-1,0 1 1,0 0 0,0 1 0,-25-1 0,-87 5 12,-8 10-35,-135 29-1,-133 48-1,306-67 12,-18 6-11,-170 65-1,249-79-15,-34 21 0,60-31 14,1 0 1,0 1-1,0-1 1,1 2-1,-8 6 1,13-11 8,0 0 0,0 0 0,1 0 0,-1 0 0,0 0 0,0 0 0,1 1 1,-1-1-1,1 0 0,-1 0 0,1 1 0,0-1 0,-1 0 0,1 1 0,0-1 0,0 0 0,0 1 0,0-1 0,0 0 0,0 1 0,0-1 1,0 0-1,1 1 0,-1-1 0,0 0 0,1 0 0,-1 1 0,1-1 0,0 0 0,-1 0 0,1 0 0,0 0 0,0 1 0,-1-1 0,1 0 1,0 0-1,2 1 0,2 2-9,0-1 1,0 1 0,1-1 0,-1 0-1,1 0 1,-1-1 0,1 1 0,0-2-1,10 4 1,121 18-77,-39-13 70,1-4 1,0-5-1,167-19 0,-184 6 24,-1-3 0,-1-3 0,-1-5-1,139-57 1,-169 56 21,-1-2-1,-1-2 1,65-50 0,-103 70-1,1 1 1,-1-2 0,0 1 0,0-2 0,-1 1-1,0-1 1,6-11 0,-13 18-14,1 0 0,-1 0 0,0 0 0,0 0 0,0 0 0,0 0 0,0 0 0,-1-1 0,1 1 0,-1 0 0,0-1 0,0 1 0,0 0 0,-1 0 0,1-1 0,-1 1 0,0 0-1,0 0 1,0 0 0,0 0 0,0 0 0,-1 0 0,1 0 0,-1 0 0,0 0 0,0 1 0,0-1 0,-3-3 0,-1 0 5,1 1-1,-1 0 1,0 0-1,-1 0 1,1 1 0,-1 0-1,0 0 1,0 0-1,0 1 1,0 0-1,-12-2 1,-7-1 8,1 2 0,-36-2 0,-24 3-20,0 3 0,0 5 0,1 3 0,-162 37 0,-320 123-50,531-156 45,-378 143-46,302-103-11,105-49 44,0 0 1,0 1-1,0-1 1,1 1-1,0 1 1,-1-1-1,-7 10 1,13-13 7,-1 0 0,0 0 0,1 0 0,-1 0 1,1 0-1,0 0 0,-1 0 0,1 0 0,0 0 0,-1 0 0,1 0 1,0 0-1,0 0 0,0 1 0,0-1 0,0 0 0,0 0 1,0 0-1,1 0 0,-1 0 0,0 0 0,1 0 0,-1 0 0,0 0 1,1 0-1,0 0 0,-1 0 0,1 0 0,-1 0 0,1 0 0,0 0 1,0 0-1,-1-1 0,1 1 0,0 0 0,0-1 0,2 2 1,1 1-11,0-1 0,1 1 0,0-1 0,0 0 0,-1 0 0,1-1 0,10 2 0,17 1-49,49-3 1,86-7-21,14-15 68,-1-9-1,-1-7 1,261-91 0,-366 100 40,135-72 1,-198 93-14,-1 2 5,-1 0-1,0-1 0,10-8 1,-18 14-13,0-1 1,0 0-1,0 0 1,0 0 0,0 0-1,-1 0 1,1 0 0,0 0-1,0 0 1,-1 0 0,1-1-1,-1 1 1,1 0 0,-1 0-1,1-1 1,-1 1-1,0 0 1,1 0 0,-1-1-1,0 1 1,0 0 0,0-1-1,0 1 1,0 0 0,0-1-1,-1 1 1,1 0-1,0-1 1,-1 1 0,0-2-1,0 1 2,-1 0 1,0 0-1,1 0 0,-1 0 0,0 1 0,0-1 0,0 0 0,-1 1 0,1 0 0,0-1 0,-1 1 0,1 0 0,0 0 1,-1 0-1,-2 0 0,-30-9 8,0 3 0,-1 0 0,0 3 0,-57-1 0,85 4-13,-104-2-3,1 5 0,-1 5-1,2 4 1,-160 38 0,117-11-8,1 7-1,-155 67 0,285-103 7,-67 31-39,84-37 33,0 0-1,0 1 1,0-1-1,0 1 1,1 0-1,-1 0 1,-6 9 0,10-12 6,0 0 1,0 0 0,0 1 0,1-1-1,-1 0 1,0 0 0,1 0 0,-1 1-1,1-1 1,0 0 0,-1 1 0,1-1-1,0 0 1,0 1 0,0-1 0,0 0-1,0 1 1,0-1 0,0 0 0,0 1-1,1-1 1,-1 0 0,0 1 0,1-1-1,-1 0 1,1 0 0,-1 1 0,1-1-1,0 0 1,0 0 0,-1 0 0,1 0-1,1 1 1,4 2-11,-1 0 1,1-1-1,-1 0 1,1 0-1,0-1 1,0 0-1,0 0 1,12 2-1,12 3-9,0-2 0,1-1 0,-1-1-1,1-1 1,38-4 0,157-28-5,-140 16 19,445-97 6,-300 44 7,-204 59-2,122-36 15,-118 33 4,-1-2-1,45-25 1,-67 33-13,2 0 7,-1-1 1,1 0-1,-2 0 0,9-9 0,-15 13-6,0 0-1,0 0 1,0-1-1,0 1 1,-1-1 0,1 0-1,-1 1 1,0-1 0,0 0-1,0 0 1,0 1-1,0-1 1,0 0 0,-1 0-1,0 0 1,1 0-1,-1 0 1,-1-4 0,1 4-2,0 0 0,-1 1 0,1-1 0,-1 0 0,0 0 1,0 1-1,0-1 0,0 1 0,0-1 0,0 0 0,-1 1 0,1 0 0,-1-1 1,0 1-1,0 0 0,0 0 0,0 0 0,0 0 0,0 1 0,0-1 1,-5-2-1,-4-1 2,1 0 1,0 1-1,-1 1 1,-14-4-1,13 4 0,-22-5 0,1 2 0,-64-4 1,-70 10-11,164 0 2,-103 5-10,1 4-1,0 5 1,1 5 0,1 4 0,1 4-1,1 5 1,2 5 0,-133 67 0,203-87-25,-42 30 0,70-46 35,-8 6-20,-1 0 1,1 0-1,-16 18 0,24-23 14,-1 0 0,1 0 0,-1 0 0,1 1 0,0-1-1,-1 0 1,1 1 0,1-1 0,-1 1 0,0-1 0,0 1 0,1-1 0,0 1-1,-1 0 1,1-1 0,0 1 0,0-1 0,1 1 0,-1 0 0,0-1 0,1 1-1,0 2 1,0-2 0,1-1-1,-1 1 1,0-1-1,0 0 1,1 1-1,0-1 1,-1 0 0,1 0-1,0 0 1,0 0-1,0 0 1,0-1-1,0 1 1,0-1-1,1 1 1,-1-1-1,0 0 1,1 0-1,-1 0 1,1 0-1,2 1 1,7 0-10,0 1 0,0-2 1,18 1-1,-16-1 3,58-1-13,1-2 1,94-15 0,-38-3 25,136-39 0,-186 36 17,-1-3-1,137-68 1,-212 93-16,22-12 21,33-23-1,-51 31-7,0-1 0,0 0 1,0 0-1,-1-1 0,0 0 0,0 0 1,-1 0-1,5-9 0,-8 14-6,-1 0-1,0 0 0,0-1 1,0 1-1,-1 0 0,1 0 1,0-1-1,-1 1 0,1-1 1,-1-4-1,0 6-4,0 0 1,0 0-1,-1 0 0,1-1 0,0 1 1,-1 0-1,1 0 0,-1 0 1,1 0-1,-1 0 0,1 0 1,-1 0-1,0 0 0,0 0 0,1 0 1,-3-1-1,-1-1 7,-1 0-1,-1 0 0,1 1 1,0-1-1,0 1 1,-1 0-1,-9-1 0,-12-3 5,-1 1-1,1 1 0,-1 2 0,0 1 1,-38 3-1,11 0-10,-72 4 3,0 5-1,1 6 1,-152 40 0,199-35-5,1 3 1,-93 44 0,116-42-17,0 2 1,2 3 0,-70 55 0,116-82 2,1 1-1,-1 0 1,1 0 0,0 0 0,1 1 0,-1 0-1,-7 13 1,12-18 8,1-1-1,-1 1 0,0 0 0,1 0 0,-1 0 0,1-1 1,-1 1-1,1 0 0,0 0 0,0 0 0,0 0 1,0 0-1,0 0 0,0 0 0,1 0 0,-1 0 1,0-1-1,1 1 0,0 0 0,-1 0 0,1 0 1,0-1-1,0 1 0,0 0 0,0-1 0,0 1 0,1-1 1,-1 1-1,0-1 0,1 0 0,-1 1 0,1-1 1,-1 0-1,1 0 0,-1 0 0,1 0 0,3 1 1,3 2-8,0 0 1,1-1 0,-1 0 0,1-1 0,0 1 0,0-1 0,0-1-1,10 1 1,13-1-4,33-4 0,-56 2 12,56-5-3,0-3-1,75-20 1,119-51 23,-209 61 5,-1-1 0,-1-3 0,84-53 0,-122 69-5,-1-1 0,1 0 1,-1 0-1,0 0 0,-1-1 1,0-1-1,11-16 0,-17 23-9,-1 0-1,1 0 1,-1 0-1,0 0 0,0 0 1,0 0-1,0 0 1,0-1-1,-1 1 0,1 0 1,-1-1-1,0 1 1,0 0-1,0 0 1,0-1-1,-1 1 0,0 0 1,1 0-1,-1-1 1,0 1-1,0 0 1,-1 0-1,1 0 0,-1 0 1,1 0-1,-1 1 1,0-1-1,0 0 1,-4-3-1,-4-3 2,-1 0 0,0 0 0,-1 2 0,1-1 0,-1 1 1,-1 1-1,1 0 0,-1 1 0,0 0 0,0 1 0,-1 1 0,1 0 0,-1 1 0,-17-1 0,-5 0-14,0 3-1,0 1 0,1 1 1,-52 11-1,50-5-7,0 1 0,0 2 0,1 2 0,1 1 1,0 2-1,2 2 0,-1 0 0,-48 38 0,70-47-3,1 1 0,0 0-1,0 1 1,1 0 0,-15 22 0,21-27 4,1 0-1,0 0 1,0 0 0,0 1 0,1-1 0,-1 1 0,2 0 0,-1 0 0,1 0 0,0 0 0,0 0-1,1 0 1,1 12 0,-1-14 4,1-1 1,-1 0-1,1 0 0,0 0 0,1 0 0,-1-1 0,1 1 1,0 0-1,0 0 0,0-1 0,0 1 0,0-1 0,5 5 1,0-1-6,1-1 0,1 1 0,-1-1 1,13 6-1,-1-1 6,0-1-1,0-2 1,1 0 0,1-1-1,-1-1 1,1 0 0,0-2 0,1-1-1,-1-1 1,33-1 0,8-3 7,0-4 0,90-19 0,-71 7 17,-2-4 0,0-3-1,-1-3 1,82-43 0,-148 65-3,-1-1 1,-1 0-1,1 0 1,-1-1-1,0 0 1,-1-1-1,0-1 1,0 0-1,-1 0 1,-1 0-1,0-1 1,12-20-1,-18 27-5,0 0-1,-1-1 1,1 1 0,-1-1-1,0 0 1,0 0 0,0 1 0,-1-1-1,0 0 1,0 0 0,0 1-1,0-1 1,-1 0 0,0 0-1,0 0 1,0 1 0,0-1-1,-1 1 1,0-1 0,0 1-1,0 0 1,0-1 0,-4-3 0,0-1-1,-1 1 1,0 0 0,-1 0-1,0 1 1,0 0 0,-1 0-1,1 1 1,-16-8 0,11 7-8,-1 1-1,1 0 1,-1 2 0,0-1 0,-1 2 0,-18-3 0,-2 2-14,-46 1 0,51 4-1,0 0 0,1 2 0,-1 2 1,1 0-1,0 2 0,-28 11 1,39-12-3,0 2 1,1 0 0,-1 1-1,2 1 1,-1 1 0,1 0 0,1 1-1,0 1 1,1 0 0,-14 17 0,22-23-2,0 1 0,1-1 0,0 1 0,0 0 0,1 0 0,0 1 0,0 0 0,-4 14-1,7-19 9,1 0 0,-1 0 0,1 0 0,0 0 0,0 0 0,0 0 0,0 0 0,1 1 0,0-1 0,-1 0 0,2-1 0,-1 1 0,0 0 0,1 0 0,0 0 0,-1-1 0,2 1 0,-1-1 0,0 0 0,1 1 0,-1-1 0,1 0 0,5 4 0,2 1-6,0-1-1,0 0 0,1-1 1,-1 0-1,2-1 0,20 8 1,4-2-17,51 9 1,10-4 25,0-5-1,0-3 0,1-5 1,-1-4-1,1-5 0,175-32 1,-155 11 23,-2-5 1,-1-5 0,159-75-1,-259 105 14,26-17 0,-39 22-23,1 0 0,-1 1 1,1-1-1,-1 0 0,0-1 1,0 1-1,0 0 0,0-1 1,-1 1-1,1-1 0,-1 1 1,1-1-1,-1 0 0,0 1 1,1-6-1,-1 7-1,-1-1 0,0 0 0,0 1 0,0-1 0,-1 0 0,1 0 0,0 1 0,0-1 0,-1 0 1,1 1-1,-1-1 0,0 0 0,0 1 0,1-1 0,-1 1 0,0-1 0,0 1 0,0 0 0,0-1 0,-2-1 0,0 1 5,-1-1 0,1 0-1,0 1 1,-1-1-1,0 1 1,1 0 0,-9-3-1,-4 1-5,1 0-1,-1 0 0,0 2 0,0 0 1,-1 1-1,1 0 0,0 2 0,0 0 1,-23 4-1,7 1-24,0 1 1,1 2-1,-52 22 1,62-20-7,-1 1 0,1 1 0,1 0 0,-21 20 0,39-31 22,-2 1-12,0 0 1,0 0-1,0 1 1,1 0-1,-1 0 1,1 0-1,0 0 1,0 0-1,1 0 1,-4 9-1,5-11 6,0 1 1,1-1-1,0 0 0,-1 1 0,1-1 1,0 1-1,0-1 0,1 0 0,-1 1 1,0-1-1,1 0 0,-1 1 0,1-1 1,0 0-1,0 1 0,0-1 0,0 0 1,0 0-1,0 0 0,1 0 0,-1 0 1,1 0-1,-1 0 0,1-1 0,0 1 1,2 1-1,7 6-14,0 0 1,0-2-1,0 1 1,1-1-1,1-1 0,-1 0 1,1-1-1,19 6 1,14 0-12,62 8 0,-16-10 25,0-4 1,0-4-1,148-18 0,-168 7 32,0-4 0,-1-2 0,111-42 0,-135 35 64,-44 22-75,-1 0-1,0 0 1,0-1-1,0 0 1,0 1 0,0-1-1,-1 0 1,1 0-1,0 0 1,-1 0-1,1 0 1,-1 0-1,0 0 1,2-4 0,-3 5-6,0-1 1,0 1 0,0 0 0,0 0-1,0 0 1,-1-1 0,1 1 0,0 0-1,-1 0 1,1 0 0,-1-1 0,1 1-1,-1 0 1,1 0 0,-1 0 0,0 0-1,1 0 1,-1 0 0,0 0 0,0 0-1,0 0 1,0 1 0,0-1 0,0 0-1,0 1 1,0-1 0,0 0 0,-2 0 0,-37-15 93,9 7-83,0 2 0,-1 2 0,1 1 1,-64 0-1,25 6-1,-81 14 0,99-8-24,0 2 0,-54 18 0,101-26 0,0 0-1,0 0 0,0 0 0,0 1 1,0-1-1,1 1 0,-1 1 1,1-1-1,0 0 0,0 1 1,0 0-1,0 0 0,0 0 1,1 1-1,-5 8 0,7-11 1,0-1 1,1 1-1,-1 0 0,1 0 1,-1 0-1,1 0 0,0 0 1,0 0-1,0 0 0,0 0 0,0 0 1,0 0-1,0 0 0,1 0 1,-1 0-1,1 0 0,1 4 0,0-3-3,0 0-1,0 0 0,0 0 0,0 0 0,1 0 0,0-1 0,-1 1 1,1-1-1,0 0 0,0 1 0,0-1 0,7 2 0,6 4-1,1-2 1,0 0-1,1 0 0,-1-2 0,1 0 0,0-2 0,21 2 0,132-4-36,-166 0 49,83-8 5,0-4 1,134-36-1,-100 19 4,-79 20 2,32-7 71,142-49 0,-214 64-70,0 0 0,0 0 1,-1 0-1,1-1 0,0 1 0,0-1 0,0 0 0,-1 0 0,1 0 1,2-3-1,-5 5-9,0-1 0,1 1 0,-1 0 0,0-1 0,0 1 0,0-1 0,0 1 0,1-1 0,-1 1 0,0-1 0,0 1 0,0 0 0,0-1 0,0 1 0,0-1 0,0 1 0,0-1 0,0 1 0,-1-1 0,1 1 0,0-1 0,0 1 0,0 0 0,0-1 0,-1 0 0,-16-12 80,6 9-63,0 0 0,0 0 0,-1 2 1,0-1-1,1 1 0,-1 1 0,0 0 0,-23 2 1,3-1-7,-32 1-8,0 2-1,0 3 1,0 3 0,-111 30-1,70-6-40,-198 91-1,254-98-45,48-26 78,1 1-1,-1-1 1,1 0-1,-1 1 1,1-1-1,0 0 1,-1 1 0,1-1-1,-1 0 1,1 1-1,0-1 1,-1 1-1,1-1 1,0 1 0,-1-1-1,1 1 1,0-1-1,0 1 1,0-1 0,-1 1-1,1-1 1,0 1-1,0 0 1,0-1-1,0 1 1,0-1 0,0 1-1,0-1 1,0 1-1,0-1 1,0 1 0,1 0-1,-1-1 1,0 1-1,0-1 1,0 1-1,1-1 1,-1 1 0,0-1-1,0 1 1,1-1-1,-1 1 1,1-1 0,0 1-1,1 1-10,1 0-1,-1 0 1,1 0-1,0-1 1,0 1-1,0-1 1,5 2 0,34 10-58,0-1 0,60 7 1,-13-10 56,1-3 1,140-10-1,175-38 33,-322 30 26,130-35-1,-199 43-5,-1 0 1,26-13-1,-37 16-31,-1 1 1,1-1 0,0-1-1,0 1 1,-1 0 0,1 0 0,-1 0-1,1-1 1,-1 1 0,1-1-1,-1 1 1,0-1 0,0 0-1,0 0 1,0 1 0,0-1-1,0 0 1,0 0 0,0 0-1,-1 0 1,1 0 0,-1 0 0,0 0-1,1-4 1,-2 3 4,0 0 1,1-1-1,-2 1 1,1 0-1,0 0 1,-1 0-1,1 0 1,-1 0-1,0 0 0,0 1 1,0-1-1,0 1 1,0-1-1,-1 1 1,-4-4-1,-1 0 12,0 0 0,0 1-1,-1 0 1,1 0 0,-16-5-1,-18-3-1,-1 1-1,-1 3 0,1 1 1,-2 3-1,-87-1 0,-230 29-5,233-6-16,2 6 0,1 5 0,1 5-1,-138 57 1,193-64-11,38-15-23,2 1 0,-1 2 0,-30 18 0,51-23-63,12-2 31,23 0-37,-11-6 74,-1-1 0,0 0 0,1-1 0,-1-1 0,21-5 0,3 1 7,5-1 23,-1-2 0,1-2 0,-2-1 0,0-2 0,41-21 0,-75 32 11,-1 1-1,0-1 0,0-1 1,0 1-1,0-1 0,-1 0 1,1 0-1,-1 0 0,0 0 1,7-10-1,-11 12-5,1-1 1,0 1-1,0 0 1,-1 0-1,1 0 1,-1 0-1,1 0 0,-1-1 1,0 1-1,0 0 1,0 0-1,0-1 1,0 1-1,-1 0 0,1 0 1,-1 0-1,1 0 1,-1 0-1,0-1 1,0 1-1,0 0 0,0 0 1,0 1-1,0-1 1,-1 0-1,1 0 1,0 1-1,-1-1 0,0 0 1,-1-1-1,-5-4 10,0 1 0,0-1 0,-1 1 0,0 0 0,0 1 0,0 0 0,-10-3 0,-9-2 8,-35-9-1,8 8 5,0 3 1,0 1-1,-99 3 0,80 6 18,-139 22 0,-67 36 22,207-44-56,-5 2-1,-318 79 20,184-36-30,166-48-3,9-4-8,0 1 0,1 2-1,1 2 1,-51 26 0,81-37 4,-3 2-4,0 0 0,0 0-1,0 1 1,-6 7 0,12-12 5,1 0-1,0 1 1,0-1 0,-1 1 0,1-1 0,0 1 0,0-1 0,1 1 0,-1-1 0,0 1 0,1 0 0,-1 0 0,1-1 0,-1 1 0,1 0 0,0 0 0,-1 0 0,1-1 0,0 1 0,0 0 0,1 0 0,-1 0 0,0-1-1,1 1 1,-1 0 0,2 2 0,-1-1-2,0 0-1,1-1 1,0 1-1,0-1 1,0 1-1,0-1 1,0 1-1,0-1 0,1 0 1,-1 0-1,1 0 1,-1-1-1,1 1 1,0-1-1,0 1 1,-1-1-1,1 0 1,6 2-1,5 0-15,1 0 0,28 1-1,-38-3 19,62 0-26,1-3 1,104-16 0,-143 15 27,398-70-15,-374 59 24,-1-2 1,0-2 0,-1-3-1,-1-2 1,89-55 0,-125 68 3,0 0 1,0 0-1,-1-1 1,17-20 0,-24 23 2,0 0 1,-1 0-1,0-1 1,0 1-1,-1-1 1,0 0-1,-1 0 1,1-1-1,1-9 1,-4 13-4,1 0 1,-1 0-1,0 0 1,0 0 0,-1 0-1,1 0 1,-1 0 0,-1 0-1,1 0 1,-1 0-1,0 0 1,-1 0 0,1 0-1,-1 0 1,0 0 0,-1 1-1,1-1 1,-1 1-1,0-1 1,0 1 0,-1 0-1,0 1 1,0-1-1,-7-6 1,1 0 5,-1 0-1,-1 1 1,1 1-1,-2 0 1,1 1 0,-14-7-1,2 3 0,0 2 0,-45-13-1,29 13-7,0 2 0,0 2-1,-44-2 1,-128 10 2,65 12-6,1 6 0,1 6 0,2 7 0,-203 73 0,305-92-14,0 1-1,2 2 1,-72 43 0,107-57 5,-1 0-3,0 0 0,0 1 0,0 0 0,1 0-1,-8 8 1,11-11 5,1 0 0,-1 0 0,1 0 0,-1 0 0,0 1 0,1-1 0,0 0 0,-1 0 0,1 0 0,0 1 0,0-1 0,-1 0 0,1 0 0,0 1 0,0-1 0,0 0 0,1 0 0,-1 1 0,0-1 0,0 0 0,1 0 0,-1 1 0,1-1 0,-1 0 0,1 0 0,-1 0 0,1 0 0,0 0-1,-1 0 1,1 0 0,0 0 0,2 2 0,2 2-9,0-1-1,1 1 1,-1-1-1,1 0 1,0 0-1,0-1 1,1 1-1,-1-1 1,11 2-1,9 3-16,32 5 0,-58-13 29,70 10-21,0-4 0,127-3 0,121-13 71,382-62 0,-674 68 5,35-11 0,-58 14-41,1 0-1,0-1 1,-1 1-1,1-1 1,-1 0-1,7-5 1,-9 7-7,-1-1 0,1 1 0,0-1 0,-1 0 0,1 0 0,0 1 0,-1-1 0,1 0 0,-1 0 0,1 0 0,-1 0 0,1 0 0,-1 1 0,0-1 0,0 0 0,1 0 0,-1 0 0,0 0 0,0 0 0,0-1 0,0 0 3,0 1 0,-1-1 0,1 1 0,-1 0 0,1-1 1,-1 1-1,0 0 0,1 0 0,-1 0 0,0-1 0,0 1 0,0 0 0,0 0 0,0 0 0,-2-1 0,-2-2 19,0 1 0,0-1 0,0 1 0,-11-4 0,-9-2-9,0 2 0,0 0 0,-1 2-1,1 1 1,-1 1 0,0 1 0,-30 2 0,1 2-29,-1 3 1,-76 16 0,81-10-15,2 2 0,-1 3 0,-63 29 0,104-41 7,0 1 1,1 0 0,-1 0-1,1 1 1,0 0-1,1 0 1,-8 8-1,14-12 11,0-1 0,0 0 0,0 1 0,0-1-1,0 1 1,1-1 0,-1 1 0,0-1 0,1 1-1,-1 0 1,1-1 0,0 1 0,-1 0 0,1 0-1,0-1 1,0 1 0,0 3 0,1-3-2,0 0 0,-1 0 0,1 0-1,0 0 1,1 0 0,-1 0 0,0 0 0,0-1 0,1 1 0,-1 0-1,1-1 1,0 1 0,-1-1 0,1 1 0,0-1 0,0 0 0,2 2-1,21 9-19,-1-1 0,2-1 0,-1-1 0,1-1 0,0-1-1,1-1 1,30 2 0,142 8-15,-37-12 33,183-18 0,109-47 11,-374 49 0,561-122 25,-583 120-22,384-109 83,-432 120-78,6-2 29,0-1 1,1 0-1,16-10 1,-33 16-36,0 0 1,0 0-1,1 0 1,-1 0-1,0 0 1,0 0-1,0 0 0,1 0 1,-1-1-1,0 1 1,0 0-1,0 0 1,0 0-1,0 0 1,1 0-1,-1-1 1,0 1-1,0 0 1,0 0-1,0 0 1,0 0-1,0-1 0,0 1 1,0 0-1,0 0 1,0 0-1,0-1 1,0 1-1,1 0 1,-1 0-1,0 0 1,-1-1-1,1 1 1,0 0-1,0 0 1,0 0-1,0-1 0,0 1 1,0 0-1,0 0 1,0 0-1,0-1 1,0 1-1,0 0 1,0 0-1,-1 0 1,1 0-1,0 0 1,0-1-1,0 1 1,0 0-1,0 0 0,-1 0 1,-3-3-535,289 136 469,-232-114 75,-38-14 8,-24-4 71,-15-1-339,14 0-116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0:54:13.524"/>
    </inkml:context>
    <inkml:brush xml:id="br0">
      <inkml:brushProperty name="width" value="0.2" units="cm"/>
      <inkml:brushProperty name="height" value="0.4" units="cm"/>
      <inkml:brushProperty name="tip" value="rectangle"/>
      <inkml:brushProperty name="rasterOp" value="maskPen"/>
      <inkml:brushProperty name="ignorePressure" value="1"/>
    </inkml:brush>
  </inkml:definitions>
  <inkml:trace contextRef="#ctx0" brushRef="#br0">1 1,'410'0,"1972"0,-2364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0:54:14.222"/>
    </inkml:context>
    <inkml:brush xml:id="br0">
      <inkml:brushProperty name="width" value="0.2" units="cm"/>
      <inkml:brushProperty name="height" value="0.4" units="cm"/>
      <inkml:brushProperty name="tip" value="rectangle"/>
      <inkml:brushProperty name="rasterOp" value="maskPen"/>
      <inkml:brushProperty name="ignorePressure" value="1"/>
    </inkml:brush>
  </inkml:definitions>
  <inkml:trace contextRef="#ctx0" brushRef="#br0">0 1,'56'0,"27"0,207 0,2291 0,-2466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6:48.605"/>
    </inkml:context>
    <inkml:brush xml:id="br0">
      <inkml:brushProperty name="width" value="0.1" units="cm"/>
      <inkml:brushProperty name="height" value="0.1" units="cm"/>
      <inkml:brushProperty name="color" value="#333333"/>
    </inkml:brush>
  </inkml:definitions>
  <inkml:trace contextRef="#ctx0" brushRef="#br0">885 429 4033,'-15'0'160,"0"1"1,0 0 0,0 1-1,-29 8 1,35-7-134,-1 0 0,1 1 1,0 1-1,1-1 0,-1 1 0,1 1 1,0 0-1,-12 10 0,-36 41 89,50-50-73,1 1 0,-1-1-1,1 1 1,0 0 0,1 0-1,-4 11 1,3-7 27,3-9-48,1 1 0,-1-1 0,1 1 0,0-1 0,0 1 0,0 0 0,1-1 0,-1 1 0,1 0 0,0 0 0,0-1 0,0 1 0,0 0 0,2 4 0,0-1-11,1-1 1,-1 0-1,1 1 1,1-1-1,0 0 1,-1 0-1,2-1 1,-1 1-1,1-1 1,-1 0-1,2 0 1,-1-1-1,0 1 0,9 4 1,17 11-1,1-2 1,1-1-1,1-2 0,0-1 1,1-2-1,0-1 1,1-2-1,0-1 0,51 4 1,-28-8-1,1-2 0,-1-3 1,1-3-1,-1-2 0,68-16 0,135-37 39,-223 50 23,69-6 0,-106 15-41,0 0 0,-1-1 0,1 1 0,0 0 0,-1 0 0,1-1 0,0 1 0,-1-1 0,1 0 0,0 1-1,-1-1 1,3-2 0,-2-4 246,-12-2 20,-51-17 361,-14 1-59,-104-22-1,-88-3 83,137 27-321,-57-12 96,-529-83 918,479 89-1035,232 28-341,-1 1 0,0 0-1,1 0 1,-12 1 0,14 3-36,9 1-12,10 2 1,1 0 1,-1-2-1,19 5 1,123 24-95,67-8 50,751-19-162,3-84-259,-957 75 534,42-9 0,-63 11-16,0-1 1,0 1 0,0 0-1,0-1 1,0 1 0,1-1-1,-1 0 1,0 1-1,0-1 1,0 0 0,0 0-1,-1 0 1,2-1 0,-1 2-3,-1 0-1,0-1 1,0 1 0,0-1 0,0 1 0,1 0 0,-1-1 0,0 1 0,0-1 0,0 1 0,0-1 0,0 1 0,0 0 0,0-1 0,0 1-1,0-1 1,0 1 0,0-1 0,-1 1 0,1 0 0,0-1 0,0 1 0,0-1 0,-1 0 0,0-1 7,-1 1 0,1-1 0,-1 0 0,0 1 0,0-1-1,0 1 1,0 0 0,0 0 0,0-1 0,0 1 0,0 0 0,-3-1 0,-24-5 70,-37-5 0,-22 0 45,-165 0 0,-92 25 17,246-7-104,-320 36 122,399-40-152,-49 6 20,-1 0 9,1 2 0,-73 22-1,40 4-21,96-34-23,1 1 0,-1-1 1,1 1-1,0 0 0,-8 6 0,12-8 6,1-1-1,-1 1 1,1-1-1,-1 1 1,1 0-1,-1-1 0,1 1 1,-1 0-1,1-1 1,0 1-1,0 0 1,-1-1-1,1 1 1,0 0-1,0 0 1,0-1-1,0 1 1,0 0-1,0 0 0,0 0 1,0-1-1,0 1 1,0 0-1,0 0 1,0-1-1,0 1 1,1 0-1,-1 0 1,0-1-1,1 1 0,-1 0 1,1-1-1,-1 1 1,0 0-1,1-1 1,-1 1-1,1-1 1,0 1-1,-1-1 1,1 1-1,-1-1 1,2 1-1,5 4-13,0 0 0,0-1 0,0 1 0,0-2 0,0 1 1,1-1-1,9 3 0,75 17-72,-83-20 82,102 19-32,0-5 1,1-4 0,219-5 0,-185-16-16,0-6 0,229-54 0,-207 28 7,-147 35 43,86-24 9,-101 27 1,0-1 0,0 1 0,-1-1 0,1-1 0,-1 1 0,10-8 0,-13 9 0,0 0-1,0 0 1,-1 0-1,1 0 1,0 0-1,-1 0 1,0-1-1,1 1 1,-1-1-1,0 1 1,0 0-1,0-1 1,0-3 0,-1 3 1,0 0 1,1 1-1,-1-1 1,-1 0-1,1 0 1,0 1-1,-1-1 1,0 0-1,1 0 1,-1 1-1,0-1 1,-2-3-1,0 1 8,-1-1-1,1 1 1,-1 0-1,0 0 1,0 1-1,-7-6 1,-5-4 22,-1 1 0,0 1 0,-1 0 0,-25-11 1,-87-30 95,70 35-75,-1 2 0,0 3 0,-83-7 0,-195 6 85,196 19-112,0 7-1,1 5 0,0 7 0,-159 49 0,184-35-60,110-35 22,1 0 0,-1 0 1,1 0-1,0 1 0,0 0 0,0 0 0,0 0 1,-5 6-1,10-8 3,0-1 0,0 1 0,-1 0 0,1 0 1,0-1-1,0 1 0,1 0 0,-1 0 0,0 0 0,1 0 0,-1 0 0,1 0 1,0 1-1,-1-1 0,1 0 0,0 0 0,0 0 0,1 0 0,-1 0 0,0 0 1,1 0-1,-1 0 0,1 0 0,0 0 0,-1 0 0,1 0 0,0 0 0,0 0 1,2 2-1,1 2-6,0-1 0,1 0 0,-1 0 0,1 0 0,0 0 0,1-1 0,-1 0 0,1 0 0,0 0 0,9 4 0,26 12-37,58 19 0,-52-23 23,1-3 0,48 9 0,139-3-26,-54-16 4,195-21-1,555-130-182,-899 141 235,-12 4 6,29-11 0,-44 13 0,0-1-1,-1 0 0,1-1 0,-1 1 1,1-1-1,-1 0 0,0 0 1,0 0-1,0 0 0,6-8 0,-10 11-8,1 0 0,-1-1 0,1 1 0,-1-1 0,1 1 0,-1-1 0,0 1 0,1-1 0,-1 1 0,0-1 0,1 1 0,-1-1 0,0 0 0,0 1 0,1-1 0,-1 1 0,0-1 0,0 0 0,0 1 0,0-1 0,0 0 0,0 1 0,0-1 0,0 0 0,0 1 0,0-1 0,0 0 0,-1 1 0,1-1 0,0 1 0,0-1 0,0 0 0,-1 1 0,1-1 0,0 1 0,-1-1 0,1 1 0,-1-1-1,1 1 1,-1-1 0,1 1 0,-1-1 0,1 1 0,-1 0 0,1-1 0,-1 1 0,-11-6 30,-1 1 0,1 0 0,-20-4 0,-17-2-5,0 2 0,0 3 0,0 1-1,-59 2 1,-14 6-23,1 5 0,0 5 1,-140 33-1,60 3-11,-202 79 0,328-101-15,0 3 0,-83 48-1,152-75 13,0 1 0,0 0-1,0 1 1,1-1 0,0 1-1,0 0 1,0 0-1,-6 11 1,9-15 4,1 1 1,0 0-1,0 0 0,0 0 1,1 0-1,-1 0 0,0 0 1,1 1-1,-1-1 0,1 0 1,0 0-1,0 0 0,0 0 1,0 1-1,0-1 0,0 0 0,0 0 1,1 0-1,-1 0 0,1 0 1,0 1-1,-1-1 0,1 0 1,1 2-1,2 0-6,0 0-1,0-1 1,0 1 0,1-1 0,-1 1-1,1-1 1,0-1 0,0 1 0,0-1-1,11 4 1,27 10-16,0-1 1,1-3-1,1-1 1,0-3-1,1-1 1,0-3-1,50-1 1,6-5-25,-1-5 1,125-24-1,375-123-403,-584 149 437,279-90-270,-51-5 79,-56 3 111,-162 82 114,-1-2 0,38-31 0,-59 44-9,-1 1 1,0-1-1,0-1 0,0 1 1,0-1-1,-1 1 1,1-1-1,-1 0 0,0 0 1,-1-1-1,1 1 1,1-6-1,-4 7-2,1 1 0,-1 0 0,0 0 0,0 0 0,-1-1 0,1 1-1,-1 0 1,1 0 0,-1 0 0,0 0 0,0 0 0,-1 0 0,1 0 0,-1 0 0,1 0 0,-1 0 0,0 1-1,0-1 1,0 1 0,0-1 0,0 1 0,-3-2 0,-2-3 5,-1 1 0,1 0 0,-1 1 0,-1 0 0,1 0 0,0 1 1,-1 0-1,0 0 0,-13-3 0,-22-4 9,-1 2 1,-55-5-1,34 8-5,-115 5 1,-123 38 17,106 5 15,2 8 0,3 8 0,-206 93 0,125-21 43,52-10-16,173-90-59,-57 46 1,94-67-19,0 1 1,0 1-1,1 0 1,0 0-1,-16 24 1,26-32-2,-1 0 0,0 0 1,1 0-1,0 1 1,0-1-1,0 0 0,0 0 1,0 1-1,1-1 1,-1 0-1,1 1 0,0-1 1,0 0-1,0 1 1,0-1-1,1 0 0,0 1 1,-1-1-1,1 0 1,2 5-1,-1-4-1,0 0 0,1 0-1,0 0 1,0-1 0,0 1-1,0-1 1,0 1 0,1-1 0,-1 0-1,1 0 1,0-1 0,0 1-1,0-1 1,6 3 0,18 5-17,1-1 1,50 9-1,-24-7 1,95 7 0,-70-17 12,105-11-1,101-28 6,165-57 4,3-32 14,-188 45 7,-64 6 24,-177 66-34,80-37 48,-95 41-32,1 0-1,-1-1 1,0 0 0,-1-1 0,0 0-1,15-16 1,-23 23-20,1-1 1,-1 1-1,0 0 1,0-1-1,0 1 1,0-1-1,0 1 0,0-1 1,0 0-1,0 1 1,-1-1-1,1 0 1,0 1-1,-1-1 1,0 0-1,1 0 0,-1 0 1,0 1-1,0-1 1,0 0-1,0 0 1,0 0-1,-1 1 1,1-1-1,0 0 0,-1 0 1,1 1-1,-1-1 1,0 0-1,-1-1 1,-2-2 15,-1 0 0,1 0 0,-1 1 0,0 0 0,-1 0-1,1 0 1,-7-3 0,9 5-13,-16-9 31,0 1-1,0 1 1,-1 1 0,0 0 0,-21-4-1,-112-17 65,-80 4-17,29 24-43,1 8-1,-256 43 0,86 15 20,256-38-31,-120 45 1,197-58-35,-71 39 1,101-48-5,1 1 0,-1-1-1,2 2 1,-1 0 0,1 0 0,0 0-1,0 1 1,-9 11 0,15-14-1,-1-1 0,1 1 0,0-1 0,0 1 0,0-1 0,1 1 0,-1 0 0,1 0 0,0 0 0,1 0 0,-1 0 0,1 0 0,0 0 0,0 0 0,1 0-1,-1 0 1,1 0 0,0 0 0,3 7 0,-1-3-4,1-1-1,0 1 0,0-1 1,1 0-1,0 0 0,0 0 1,1 0-1,0-1 0,0 0 0,14 12 1,5 1-10,0-1 1,1-1 0,1 0 0,37 16-1,-22-15 5,0-2-1,1-2 0,47 10 0,-6-8-2,136 9 1,137-23 0,49-44-22,2-24-39,-5-12-35,-53-9 8,-97 1 49,-212 68 63,-1-1-1,53-33 1,-86 46 7,1 0-1,-1 0 1,0-1 0,0 0 0,0-1-1,-1 1 1,0-1 0,-1 0 0,1-1-1,-1 1 1,-1-1 0,5-9 0,-8 13-4,0 0 1,0 1 0,0-1-1,-1 0 1,1 0 0,-1 0-1,0 0 1,0 0-1,-1 0 1,1 1 0,-1-1-1,1 0 1,-1 0 0,-1 1-1,1-1 1,0 0 0,-1 1-1,0-1 1,0 1 0,0 0-1,0-1 1,0 1 0,-1 0-1,1 0 1,-1 1-1,0-1 1,0 1 0,-4-4-1,-6-3 17,1 0-1,-2 1 0,1 1 0,-1 0 0,-30-10 0,-12 0 13,-75-13 0,-111-2 3,101 28-39,1 5 1,0 7 0,1 6-1,0 6 1,2 6-1,-181 58 1,134-10 0,166-66-5,-11 6-10,-39 23-1,61-33 7,0 1-1,0 0 0,1 0 0,0 1 1,0-1-1,0 1 0,1 1 0,0-1 0,0 1 1,-4 9-1,8-14 1,-1-1 0,1 1 0,0 0 0,1 0 0,-1 0 0,0 0 1,0 0-1,1 0 0,0 1 0,-1-1 0,1 0 0,0 0 0,0 0 0,0 0 0,0 1 1,0-1-1,0 0 0,1 0 0,-1 0 0,1 0 0,0 0 0,-1 0 0,3 4 0,0-3-5,1 1 0,-1-1 0,1 0 0,0 0-1,0 0 1,0-1 0,0 1 0,1-1 0,-1 0-1,9 3 1,9 3-13,1-2 0,0 0 0,0-1 0,29 2-1,105-1-25,77-17 11,343-88 17,-16-54 19,-488 131 7,-1-4 0,-2-3 1,96-53-1,-149 73 9,-1-2 0,0 0 1,0-1-1,-1 0 0,23-26 0,-32 31 4,-1-1 1,0 1-1,0-1 0,-1 0 0,0 0 0,-1 0 0,1-1 0,-1 1 0,-1-1 0,0 0 0,0 0 1,-1 0-1,1-13 0,-2 16-3,0 0 0,0 1 1,-1-1-1,1 0 1,-1 0-1,-1 1 0,1-1 1,-1 0-1,0 1 0,0 0 1,0-1-1,-1 1 0,0 0 1,0 0-1,-6-6 0,4 4 2,-2 1 0,1 0 0,-1 1 0,0 0 0,0 0-1,0 0 1,-1 1 0,0 0 0,-12-4 0,-11-2 9,0 2 1,-1 2 0,0 0 0,-56-1 0,-132 8 10,19 17-26,1 8 0,1 9 0,1 9-1,3 8 1,-296 121 0,475-166-17,0 0 1,-25 17 0,39-23 1,0-1 0,1 2 0,-1-1 0,0 0 0,1 0 1,-1 0-1,1 1 0,-1-1 0,1 1 0,0-1 0,-1 1 0,1 0 1,0-1-1,0 1 0,0 0 0,1 0 0,-1 0 0,-1 2 1,3-2-3,-1 0 1,1-1-1,0 1 1,-1 0 0,1-1-1,0 1 1,0-1 0,0 1-1,0-1 1,0 1-1,1-1 1,-1 0 0,0 0-1,0 0 1,1 1 0,-1-1-1,1 0 1,-1-1-1,1 1 1,0 0 0,-1 0-1,3 0 1,14 8-22,1-1 0,0-1 1,0-1-1,23 5 0,87 9-33,-28-12 34,1-4 1,147-14 0,509-89 24,-673 86 32,147-45 0,-226 56-17,1-1 1,0 1 0,-1-1-1,0-1 1,0 0 0,0 1 0,0-2-1,0 1 1,-1-1 0,0 0-1,7-8 1,-10 11-7,-1 0-1,0 0 1,0 0 0,0 0-1,0 0 1,0 0 0,-1 0-1,1 0 1,-1-1-1,1 1 1,-1 0 0,0 0-1,0-1 1,0 1 0,0 0-1,0 0 1,-1-1-1,1 1 1,-1 0 0,1 0-1,-1 0 1,0 0 0,0 0-1,0 0 1,0 0 0,0 0-1,0 0 1,-1 0-1,1 0 1,0 0 0,-1 1-1,0-1 1,1 1 0,-3-2-1,-8-7 19,1 1-1,-1 0 1,-1 1-1,0 1 1,0 0-1,-14-6 1,-8 0-1,-48-12 1,23 12-8,-76-8 1,-12 7-14,-266 10 1,-182 72-8,342-17-5,-78 42-39,319-89 31,1 0-1,0 0 1,0 1-1,-13 9 1,24-14 10,0 1 0,0-1 1,0 1-1,0-1 0,0 1 0,1 0 1,-1-1-1,0 1 0,0 0 0,1 0 1,-1-1-1,0 1 0,1 0 0,-1 0 0,1 0 1,0 0-1,-1 0 0,1 0 0,0 0 1,-1 0-1,1 0 0,0 0 0,0 0 0,0 0 1,0 0-1,0 0 0,0 0 0,0 0 1,0 0-1,0 0 0,0 0 0,1 0 1,-1 0-1,0 0 0,1 0 0,-1 0 0,1 0 1,-1 0-1,2 1 0,1 1-8,-1 0 0,1 0 1,0 0-1,1-1 0,-1 1 0,0-1 0,1 0 0,0 0 0,3 2 1,19 5-29,1-1 1,0-1-1,0-2 1,0-1-1,1 0 1,38-2 0,9-2-11,110-14 0,89-28-16,-133 19 33,669-107-309,-472 73 209,-266 44 177,-72 13-41,1 0 1,0 0-1,-1 0 0,1 0 0,0-1 1,-1 1-1,1 0 0,0 0 0,-1 0 1,1-1-1,-1 1 0,1 0 0,0-1 1,-1 1-1,1 0 0,-1-1 0,1 1 1,-1-1-1,1 1 0,-1-1 0,0 1 1,1-1-1,-1 0-2,0 1 1,0-1-1,0 1 0,-1-1 1,1 1-1,0-1 0,0 1 1,-1 0-1,1-1 0,0 1 1,-1-1-1,1 1 0,-1 0 1,1-1-1,0 1 1,-1 0-1,1 0 0,-1-1 1,1 1-1,-1 0 0,0 0 1,-35-13 26,19 10-21,0 1 0,-31-1-1,-54 4-37,-1 3-1,1 6 0,-189 41 1,-209 76-22,358-82-29,-204 93-1,206-66-338,132-68 290,1 1 0,0 0 0,1 0 1,-1 0-1,1 1 0,0 0 0,0 1 0,-6 9 0,9-12-55,1 1 0,0-1 0,0 1 0,1-1 0,-1 1 0,1 0 0,0 0 0,0 7 0,1-12 172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7:24.586"/>
    </inkml:context>
    <inkml:brush xml:id="br0">
      <inkml:brushProperty name="width" value="0.1" units="cm"/>
      <inkml:brushProperty name="height" value="0.1" units="cm"/>
      <inkml:brushProperty name="color" value="#333333"/>
    </inkml:brush>
  </inkml:definitions>
  <inkml:trace contextRef="#ctx0" brushRef="#br0">3545 234 5257,'-79'-4'400,"1"3"0,-1 4 0,0 3 0,1 3-1,-147 38 1,166-31-248,0 2 1,-63 30-1,97-37-150,0 2 0,0 1 0,2 1 0,0 1 0,0 1 0,-36 37 0,56-51-10,0 0 0,0 0 0,1 0 0,0 1 0,-1-1 0,1 1 0,0 0 0,1-1 0,-1 1 0,1 0 0,-1 0 0,1 0 0,-1 6 0,2-6-1,0-1 0,0 0-1,1 1 1,-1-1 0,1 0-1,0 1 1,-1-1 0,1 0 0,1 0-1,-1 0 1,0 0 0,1 0-1,3 5 1,2 0-14,0 1 0,1-1 0,1 0-1,-1-1 1,1 0 0,0 0 0,1-1 0,13 7-1,8 2-59,0 0 1,2-3-1,-1 0 0,2-2 0,62 10 0,174 3-560,-227-21 542,1-2 0,0-2 0,0-1-1,-1-3 1,0-1 0,74-23 0,-106 27 100,-3 1 2,1-1 0,-1 0 0,10-6 0,-17 9 7,1-1 1,-1 0-1,1 0 1,-1 0-1,0 0 1,1 0-1,-1 0 1,0 0-1,0-1 1,0 1-1,0 0 1,0-1-1,0 1 1,0 0-1,-1-1 1,1 1-1,0-1 1,-1 1-1,1-1 1,-1 0-1,0 1 1,1-1-1,-1-1 1,0 2 4,0-1 0,0 1 0,0 0 0,-1-1 0,1 1 0,-1 0 1,1 0-1,0-1 0,-1 1 0,0 0 0,1 0 0,-1 0 1,0 0-1,0 0 0,1 0 0,-1 0 0,0 0 0,0 0 0,0 0 1,0 0-1,0 0 0,0 1 0,-2-2 0,-34-12 213,23 10-139,-29-8 130,1 1 1,-73-7-1,-93 5 174,165 11-309,-175-2 384,1 10 0,-257 40 0,154 19-15,298-59-415,-35 14 1,49-16-37,0 0 0,0 0 1,0 1-1,1 0 0,0 1 0,-10 9 0,16-15-1,-2 3-10,1-1 0,0 1 0,-1 0 0,1-1 0,0 1 0,0 0 1,-3 6-1,5-8 5,0 1 0,-1-1 0,1 1 1,0-1-1,0 0 0,0 1 0,0-1 0,0 1 1,0-1-1,0 0 0,1 1 0,-1-1 1,1 1-1,-1-1 0,1 0 0,-1 0 1,1 1-1,0-1 0,-1 0 0,1 0 1,0 0-1,0 0 0,0 0 0,0 0 0,2 2 1,8 6-20,1 0 1,0 0 0,0-2 0,1 1-1,0-2 1,0 1 0,0-2 0,1 0-1,0-1 1,25 5 0,60 9-22,105 3-1,119-6-7,174-8-174,-141-6-49,-195-2 202,-151 2 104,-1-1 1,0 0-1,18-4 1,-27 4-27,0 0 0,0 0 0,1 0 0,-1 0 0,0 0 0,0 0 0,1 0 0,-1 0 0,0-1 0,0 1 0,1 0 0,-1 0 0,0 0 1,0 0-1,0-1 0,1 1 0,-1 0 0,0 0 0,0-1 0,0 1 0,0 0 0,1 0 0,-1-1 0,0 1 0,0 0 0,0 0 1,0-1-1,0 1 0,0 0 0,0-1 0,-8-7 104,-2 3-59,-1 1-1,1 0 0,-1 1 1,0 0-1,-18-2 1,-73-4 131,8 7-32,-129 12-1,-97 29 46,310-38-186,-851 131 354,829-127-350,18-4-15,0 1 0,1 1 0,-1 0 0,1 0 0,0 2 1,0 0-1,-13 6 0,21-7-44,12-4-9,158-2-225,19-9 201,642-93-350,-531 59 102,-27 14 5,-66-7 105,-143 29 177,-33 6 49,35-10 0,-56 12 14,0-1 0,0 0 0,0 0 0,0-1 0,-1 1 0,1-1 0,-1 0 0,1-1 0,-1 1 0,0-1 0,5-6 0,-7 9-6,-1-1 0,0 1 0,0-1-1,-1 1 1,1-1 0,0 1 0,0-1 0,-1 1-1,1-1 1,-1 0 0,1 1 0,-1-1-1,0 0 1,0 1 0,0-1 0,0 0 0,0 0-1,0 1 1,0-1 0,0 0 0,-1 1-1,1-1 1,-1 0 0,1 1 0,-1-1-1,0 1 1,1-1 0,-1 0 0,0 1 0,0 0-1,0-1 1,0 1 0,0 0 0,-1-1-1,-1 0 1,-8-6 66,0 1 1,-1 1-1,1 0 0,-1 0 0,-16-4 1,28 10-81,0 0 0,-47-18 217,-61-16 0,-130-10 69,-619-26 341,-7 62-284,646 8-325,-68 1 3,57 3-17,147-4-6,-96 7-93,156-4 7,22-3 85,0 0 1,0 0-1,0 0 0,0 0 0,0 1 1,0-1-1,0 0 0,0 0 0,0 0 1,0 0-1,0 0 0,0 0 0,0 0 1,0 0-1,0 0 0,0 0 0,0 0 1,0 0-1,0 0 0,0 0 0,0 0 1,0 1-1,0-1 0,0 0 0,0 0 1,0 0-1,0 0 0,0 0 0,0 0 1,0 0-1,42 1-159,97 0-57,239-6-32,0-21-56,200-6-415,-494 31 623,147-6-123,-155-2 242,-53 1 37,-23 8-55,0 0 1,1 0-1,-1 0 1,0-1-1,0 1 1,1 0-1,-1 0 1,0 0-1,0-1 1,1 1-1,-1 0 1,0 0-1,0 0 0,0-1 1,1 1-1,-1 0 1,0-1-1,0 1 1,0 0-1,0 0 1,0-1-1,0 1 1,0 0-1,1-1 1,-1 1-1,0 0 0,0-1 1,0 1-1,0 0 1,0-1-1,-1 1 1,0-2 10,-1 0 0,1 1 0,-1 0 0,0-1 0,0 1 0,0 0 0,0 0 0,0 0 0,0 0 0,0 0 0,0 0 0,0 1 0,0-1 0,-3 0 0,-22-5 71,0 0 1,0 2 0,-32-2-1,-81 7 53,71 1-75,-385 18 166,266-10-156,-249 26 62,9-2-74,417-34-198,26-2 72,43-6-8,-52 7 55,788-76-238,151-27 182,-897 96 198,-39 5-37,-9 2-83,0 1-1,0 0 0,0 0 0,0 0 0,0 0 0,0 0 0,0 0 1,0 0-1,0-1 0,0 1 0,0 0 0,0 0 0,0 0 0,0 0 0,0 0 1,0-1-1,0 1 0,0 0 0,0 0 0,0 0 0,0 0 0,0 0 1,0 0-1,0 0 0,0-1 0,0 1 0,0 0 0,0 0 0,0 0 1,0 0-1,0 0 0,-1 0 0,1 0 0,0 0 0,0-1 0,0 1 0,0 0 1,0 0-1,0 0 0,0 0 0,0 0 0,-1 0 0,1 0 0,0 0 1,0 0-1,0 0 0,-14-7 71,0 1 0,0 1 0,-1 0 1,1 1-1,-28-3 0,12 0 0,-393-54 530,-16 29-177,189 17-241,-41-8-28,-229-4 11,333 16-119,143 10-38,-115-9-9</inkml:trace>
  <inkml:trace contextRef="#ctx0" brushRef="#br0" timeOffset="1">36 150 11940,'6'0'-27,"425"16"-362,128 8 334,15 21 14,4 28-175,-474-48 150,-100-24 64,1 0 1,-1 0-1,0 1 0,0-1 0,0 1 0,0 0 0,0 0 0,0 0 0,0 1 0,-1-1 0,1 1 1,4 4-1,-8-6 2,0 0 1,0 0-1,0-1 1,0 1-1,0 0 1,0 0-1,0 0 1,0 0-1,0-1 1,0 1-1,0 0 1,0 0-1,0 0 1,-1-1-1,1 1 1,0 0-1,-1 0 1,1-1-1,-1 1 1,1 0-1,-1-1 1,1 1-1,-1 0 1,1-1 0,-1 1-1,1-1 1,-1 1-1,0-1 1,1 1-1,-1-1 1,0 1-1,0-1 1,1 0-1,-1 1 1,0-1-1,-1 0 1,-17 8 12,0-1 1,0-2-1,-35 7 0,-118 19 79,-212 11-1,45-36 226,-372-43 1,617 29-201,-117-26 1,187 29-93,-29-8 26,49 12-50,0-1-1,1 1 0,-1-1 1,0 0-1,1-1 1,-1 1-1,1 0 1,0-1-1,0 0 1,-4-3-1,7 6-2,0-1 1,-1 1-1,1 0 1,0-1-1,0 1 1,0 0-1,-1-1 1,1 1-1,0 0 1,0-1-1,0 1 1,-1 0-1,1-1 1,0 1-1,0-1 1,0 1-1,0 0 1,0-1-1,0 1 1,0-1-1,0 1 1,0 0-1,0-1 0,0 1 1,0 0-1,0-1 1,1 1-1,-1-1 1,0 1-1,0 0 1,0-1-1,0 1 1,1 0-1,-1-1 1,0 1-1,0 0 1,1-1-1,-1 1 1,0 0-1,1 0 1,-1-1-1,0 1 1,1 0-1,-1 0 1,0 0-1,1 0 1,-1-1-1,0 1 0,1 0 1,6-4-21,-1 1 0,1 0-1,0 0 1,0 0 0,0 1 0,0 0-1,10-1 1,70-7-108,-80 9 122,171-8-104,196 6 19,-240 4 79,717 25-30,-154 42-193,-663-63 219,127 15-39,-158-19 93,-4-1-11,-11 2 7,-34-2 22,-109-11 66,-228-11 79,321 20-162,-1481-44 566,1286 39-482,79-4 47,69-2-13,108 13-154</inkml:trace>
  <inkml:trace contextRef="#ctx0" brushRef="#br0" timeOffset="-1">36 306 12836,'217'0'-333,"3"-3"230,48-9 48,341 13 17,0 22-28,-353-13 11,83 5 64,-385-26 157,-440-26 8,243 25-113,-897-80 446,690 32-278,418 51-258,33 5-16,7 2-11,74-1-161,270-1-67,-80 7 228,645 28 14,-762-22 48,503 40 86,-653-47 1,-15 1-53,-29 3 15,-163 0 77,133-5-110,-348-13 101,-2-20 34,204 13-61,-73-3 41,-99-25 89,310 37-172,-19-3 92,-127-34-1,209 41-163,14 6 17,0 0 0,-1 0 0,1 0 0,0 0 0,0-1 0,0 1 0,0 0 0,0 0 1,0 0-1,0 0 0,0 0 0,0 0 0,0-1 0,0 1 0,0 0 0,0 0 0,0 0 0,0 0 1,0 0-1,0 0 0,0-1 0,0 1 0,0 0 0,0 0 0,0 0 0,0 0 0,1 0 0,-1 0 1,0 0-1,0-1 0,0 1 0,0 0 0,0 0 0,0 0 0,0 0 0,0 0 0,0 0 0,0 0 0,1 0 1,-1 0-1,0 0 0,0 0 0,0 0 0,0 0 0,0-1 0,0 1 0,1 0 0,-1 0 0,0 0 1,3 0-17,0-1 1,0 0 0,0 1 0,1-1-1,-1 1 1,0 0 0,3 0 0,75 5-167,497 22-193,-70-18 339,411 0 47,-805-11-1,226 4 52,-306 0-8,-31-1-33,-4 0 4,-18 1 40,-544 45 159,-351 17-158,412-63-14,135-23 41,335 16-131,32 6 37,0 0-1,1-1 1,-1 1 0,0 0-1,0 0 1,0 0-1,0 0 1,0 0 0,0 0-1,0 0 1,1 0 0,-1 0-1,0 0 1,0 0-1,0-1 1,0 1 0,0 0-1,0 0 1,0 0 0,0 0-1,0 0 1,0 0 0,0 0-1,0-1 1,0 1-1,0 0 1,0 0 0,0 0-1,0 0 1,0 0 0,0 0-1,0-1 1,0 1-1,0 0 1,0 0 0,0 0-1,0 0 1,0 0 0,0 0-1,0 0 1,0-1 0,0 1-1,0 0 1,0 0-1,0 0 1,0 0 0,-1 0-1,1 0 1,20-3-82,-1 1 1,39 1-1,-18 2 27,300 2-139,432-41 105,-194 6 98,-351 21 30,-184 10 39,-39 1-17,-13 0-1,-12 0-20,-138 2 50,-63 1-76,-461-18-5,-283 48-97,929-26 13,31-2-1,22-1-73,134 10-196,-94-10 279,132 3-72,1268 0-188,-1438-7 318,577 18-603,-505-7 471,-86-10 136,0 0-1,0-1 0,0 1 0,0 0 0,0 1 0,0-1 0,4 3 0,-8 1-6,-9-1 7,-12 0 11,-38 3-1,-154 11 16,-767 53 111,345-56 16,354-23-49,69 5 33,127 0-60,-55 2 45,124 3-133,21-1-17,34 0-59,225-12-132,1021-54 45,4 24 100,-1197 47 8,-82-4 55,0 0 0,0 0 0,-1 0 0,1 1 0,11 6 0,-13-3-11,-10-3 9,-29 3-2,-123 0 31,61-4-4,-353 20 1,-31 1 62,10-26 143,187-29 68,264 28-296,16 4 15,0 0 0,0 0 0,0 0 1,0 0-1,0 0 0,0 0 0,0 0 1,0 0-1,0 0 0,0 0 1,0 0-1,0 0 0,0 0 0,0 0 1,0 0-1,1 0 0,-1 0 1,0 0-1,0 0 0,0 0 0,0 0 1,0 0-1,0 0 0,0 0 0,0 0 1,0 0-1,0 0 0,0 0 1,0-1-1,0 1 0,0 0 0,0 0 1,0 0-1,0 0 0,0 0 1,0 0-1,0 0 0,0 0 0,0 0 1,0 0-1,0 0 0,0 0 0,0 0 1,0 0-1,0-1 0,31 1-90,-30 0 87,682-6-357,70 0 341,-13 24 6,-378 11-94,-357-28 104,70 12-53,-71-12 53,-1 0 0,1 0 0,-1 0 0,1 0 1,-1 0-1,0 1 0,1 0 0,-1-1 0,0 1 0,0 0 1,0 1-1,-1-1 0,4 4 0,-5-6 4,-1 0 0,0 0 0,0 1 0,0-1 0,0 0 0,0 0 0,0 0 0,0 1 0,0-1 0,0 0 0,1 0 0,-1 1 0,0-1 0,0 0 0,0 0 0,0 0 0,0 1-1,0-1 1,0 0 0,-1 0 0,1 1 0,0-1 0,0 0 0,0 0 0,0 0 0,0 1 0,0-1 0,0 0 0,0 0 0,0 0 0,-1 1 0,1-1 0,0 0 0,0 0 0,-1 1 0,-11 5 8,0-3-2,0-1 0,0 1 1,-16 0-1,-112 3 27,-63 4-14,-74 15-8,-1557 47 606,1807-72-593,-201-6 246,188 2-237,75 5-130,16 1 6,492-11-48,4-32 2,-149 10 96,498-23-6,-819 48 64,-55 2 6,-22 4-23,1 0 1,-1 0-1,0 0 0,0 0 1,0 0-1,0 0 1,0 0-1,0 0 0,0 0 1,1 0-1,-1 0 1,0 0-1,0 0 0,0 0 1,0 0-1,0 0 1,0 0-1,0 0 0,0 0 1,1 0-1,-1 0 1,0 0-1,0 0 0,0 0 1,0 0-1,0 0 1,0-1-1,0 1 0,0 0 1,0 0-1,0 0 1,1 0-1,-1 0 0,0 0 1,0 0-1,0 0 1,0 0-1,0-1 0,0 1 1,0 0-1,0 0 1,0 0-1,0 0 1,0 0-1,0 0 0,0 0 1,0 0-1,0-1 1,0 1-1,0 0 0,0 0 1,0 0-1,0 0 1,0 0-1,0 0 0,0 0 1,0-1-1,0 1 1,0 0-1,-1 0 0,1 0 1,0 0-1,0 0 1,0 0-1,0 0 0,0 0 1,-7-3 10,0 1 1,0 1 0,0-1 0,-8 0-1,-208-18 59,151 15-68,-172-9 1,-980 28 101,966-3-55,-93-21 111,242-3-69,106 12-90,0 1-1,0-1 1,0 0 0,0 0 0,0 0 0,0 0-1,1 0 1,-1-1 0,0 1 0,1-1-1,-1 0 1,1 0 0,-3-2 0,3-4-20,14 4-17,94-1-127,-8 1 57,346-36-50,59-5 126,710 45-47,-1188 1 61,1 1-1,-1 2 1,0 0 0,0 2 0,28 9-1,-35-7 10,-18-8 7,0 0 0,0 0 0,0 0 0,1 0 0,-1 0 0,0 0 0,0 0 1,0 0-1,0 0 0,0 0 0,0 0 0,1 0 0,-1 0 0,0 0 0,0 1 0,0-1 0,0 0 0,0 0 0,0 0 0,0 0 0,0 0 0,0 0 0,0 0 0,1 0 0,-1 1 0,0-1 0,0 0 0,0 0 0,0 0 0,0 0 0,0 0 0,0 0 0,0 1 0,0-1 0,0 0 0,0 0 0,0 0 0,0 0 0,0 0 1,0 0-1,0 1 0,0-1 0,0 0 0,0 0 0,-1 0 0,1 0 0,0 0 0,0 0 0,0 1 0,0-1 0,0 0 0,-4 1 3,-1 0 0,1 0 0,-1 0 1,1-1-1,-9 1 0,-216 4 35,-35 1-38,-69 22 5,96-7 8,184-17-9,-453 32 43,5-24 83,344-16-24,54 0-13,99 4-92,0-1 1,0 1-1,0-1 0,0 0 1,0-1-1,0 1 0,1-1 1,-7-3-1,7 1-17,15 0-15,157-21-174,-127 20 173,193-26-48,306-36 13,0 21 50,304 31 23,-768 16 6,-63 1 16,-17 2-13,-25 3 7,-108 25 6,34-7-15,-528 92 17,545-103-19,-423 51 56,353-49-29,74-7 49,-127 0 0,201-9-84,0-1 0,0 1 0,-1-2 1,1 1-1,0-1 0,-13-5 0,20 7-4,0 0 0,-1 0 0,1 0 0,-1-1-1,1 1 1,0 0 0,-1 0 0,1 0 0,-1-1 0,1 1 0,0 0 0,-1-1 0,1 1-1,0 0 1,0-1 0,-1 1 0,1 0 0,0-1 0,0 1 0,-1 0 0,1-1 0,0 1-1,0-1 1,0 1 0,0-1 0,0 1 0,-1 0 0,1-1 0,0 1 0,0-1 0,0 1-1,0-1 1,0 1 0,1-1 0,0 0-5,0-1 0,0 1 1,1 0-1,-1 0 0,1 0 0,-1 0 0,1 0 1,-1 0-1,1 0 0,-1 0 0,1 1 0,0-1 1,-1 0-1,3 1 0,20-7-30,-1 1-1,2 1 1,-1 2-1,25-2 1,8 0 3,389-57-66,-52 6 86,-275 42 11,243-26 17,-307 34 59,-45 2 24,-15 1-44,-27-2 29,-586-13 271,530 19-308,57-1-34,-470 3 174,0 23-82,206-2-88,228-18-72,61-4-103,13 0 76,25 0-117,87-2-570,55 0-585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2:23.282"/>
    </inkml:context>
    <inkml:brush xml:id="br0">
      <inkml:brushProperty name="width" value="0.1" units="cm"/>
      <inkml:brushProperty name="height" value="0.1" units="cm"/>
      <inkml:brushProperty name="color" value="#333333"/>
    </inkml:brush>
  </inkml:definitions>
  <inkml:trace contextRef="#ctx0" brushRef="#br0">1 1 584,'10'0'-24,"-4"3"-128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2:23.612"/>
    </inkml:context>
    <inkml:brush xml:id="br0">
      <inkml:brushProperty name="width" value="0.1" units="cm"/>
      <inkml:brushProperty name="height" value="0.1" units="cm"/>
      <inkml:brushProperty name="color" value="#333333"/>
    </inkml:brush>
  </inkml:definitions>
  <inkml:trace contextRef="#ctx0" brushRef="#br0">59 20 2761,'-29'-10'712,"19"10"-496,-3-7-312,7 4-280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2:44.145"/>
    </inkml:context>
    <inkml:brush xml:id="br0">
      <inkml:brushProperty name="width" value="0.1" units="cm"/>
      <inkml:brushProperty name="height" value="0.1" units="cm"/>
      <inkml:brushProperty name="color" value="#333333"/>
    </inkml:brush>
  </inkml:definitions>
  <inkml:trace contextRef="#ctx0" brushRef="#br0">1004 158 1936,'163'95'1789,"-143"-85"-2034,0-1 0,1-1 1,0-1-1,0-1 0,23 3 1,-20-3 19,22 1 53,1-2-1,-1-1 0,51-4 0,-63 0 168,-21 0 65,1 0 0,0 0-1,-1-2 1,1 1-1,-1-2 1,15-4 0,-27 7-44,-1 0 1,0 0-1,0 0 1,0-1 0,0 1-1,0 0 1,0 0-1,0 0 1,1 0-1,-1 0 1,0 0 0,0-1-1,0 1 1,0 0-1,0 0 1,0 0-1,0 0 1,0 0-1,0-1 1,0 1 0,0 0-1,0 0 1,0 0-1,0 0 1,0-1-1,0 1 1,0 0 0,0 0-1,0 0 1,0 0-1,0-1 1,0 1-1,0 0 1,0 0 0,0 0-1,0 0 1,0 0-1,0-1 1,-1 1-1,1 0 1,0 0 0,0 0-1,0 0 1,0 0-1,0 0 1,0 0-1,-1-1 1,1 1-1,0 0 1,0 0 0,0 0-1,0 0 1,0 0-1,-1 0 1,1 0-1,0 0 1,0 0 0,0 0-1,0 0 1,-1 0-1,-20-6 426,-178-1 432,171 8-652,0 1 1,0 2-1,1 1 1,0 1-1,0 1 1,-37 15-1,43-14-55,1 1 0,-1 0 0,-19 14 1,31-17-142,0 0 0,0 1 1,0 0-1,1 0 0,0 1 1,1 0-1,0 1 0,-7 10 1,13-19-23,1 1 0,0-1 0,-1 1 0,1-1 0,-1 1 0,1-1 1,0 0-1,0 1 0,-1 0 0,1-1 0,0 1 0,0-1 0,0 1 0,-1-1 0,1 1 1,0-1-1,0 1 0,0 0 0,0-1 0,0 1 0,0-1 0,0 1 0,0-1 0,0 1 1,1 0-1,-1-1 0,0 1 0,0-1 0,0 1 0,1-1 0,-1 1 0,0-1 0,1 1 1,-1-1-1,0 1 0,1-1 0,-1 0 0,1 1 0,-1-1 0,4-1 1762,-3 0-1690,-1 1-1,0-1 0,0 1 1,0-1-1,0 1 1,0-1-1,1 0 1,-1 1-1,0-1 0,0 1 1,0-1-1,-1 1 1,1-1-1,0 0 0,0 1 1,0-1-1,0 1 1,-1-1-1,1 1 1,0-1-1,0 1 0,-1-1 1,1 1-1,0-1 1,-1 1-1,1-1 0,0 1 1,-1 0-1,1-1 1,-1 1-1,1 0 1,-1-1-1,1 1 0,-1 0 1,1-1-1,-1 1 1,1 0-1,-1 0 1,0 0-1,1 0 0,-1-1 1,1 1-1,-1 0 1,1 0-1,-1 0 0,0 0 1,0 0-1,-30-1 23,0 2-1,-58 7 1,71-6-68,9-1-10,0 0 1,0 1-1,0 0 1,0 0-1,0 1 1,-16 8-1,8-3-19,9-4-44,6-2-52,4-3-160,18-3 180,191-40-101,-164 30 29,-2-2 0,81-41 0,-93 41 74,-21 10 47,-7 4 22,1 0 0,-2 0 1,1-1-1,0 0 0,0 0 1,-1 0-1,0 0 1,1-1-1,-1 1 0,6-9 1,-9 12 5,-1-1 0,0 1 0,0 0 0,0-1 0,1 1 0,-1-1 1,0 1-1,0 0 0,0-1 0,0 1 0,0-1 0,0 1 0,1-1 0,-1 1 0,0 0 1,0-1-1,-1 1 0,1-1 0,0 1 0,0-1 0,0 1 0,0 0 0,0-1 0,0 1 1,0-1-1,-1 1 0,1 0 0,0-1 0,0 1 0,-1-1 0,1 1 0,0 0 0,-1-1 1,1 1-1,-1-1 0,-6-2 13,1-1 0,-1 1 0,-1 0 0,1 0-1,0 1 1,-1 0 0,1 0 0,-1 1 0,-10-1 0,-42-5 16,-1 3 0,0 2 0,1 3 0,-89 14 0,-236 58 180,316-57-195,43-11-33,20-5 3,1 1 0,0 0-1,0 0 1,0 0 0,0 1-1,0 0 1,0 0 0,-7 4-1,12-5 11,0-1 1,0 0-1,0 1 0,-1-1 1,1 1-1,0-1 0,0 0 0,0 1 1,0-1-1,0 1 0,0-1 1,0 0-1,0 1 0,0-1 0,0 1 1,0-1-1,1 0 0,-1 1 1,0-1-1,0 1 0,0-1 0,0 0 1,1 1-1,-1-1 0,0 0 1,0 1-1,1-1 0,-1 0 0,0 1 1,0-1-1,1 0 0,-1 0 1,0 1-1,1-1 0,-1 0 0,1 0 1,-1 0-1,0 0 0,1 1 1,-1-1-1,0 0 0,1 0 0,0 0 1,21 10-77,-8-6 60,1-1-1,0 0 1,-1 0-1,1-2 0,1 0 1,-1-1-1,19-1 0,4-3-8,67-16-1,-36 2 18,-1-4 0,0-2 0,-2-3 0,111-64 0,-131 60 58,-45 30-40,1 0 0,-1 0 0,0-1 0,0 1 0,1 0 0,-1-1 0,0 1 0,0-1 0,0 1 0,-1-1 0,1 1 0,1-3 1,-2 3-4,0 0 1,0 1 0,0-1 0,0 0 0,0 0 0,0 1 0,0-1 0,0 0 0,0 0 0,0 1 0,-1-1 0,1 0 0,0 0 0,0 1 0,-1-1 0,1 0 0,0 1 0,-1-1 0,1 0 0,-1 0-1,-1-1 7,-1 0-1,1 1 0,0-1 1,0 1-1,-1-1 0,1 1 1,-1 0-1,0 0 0,1 0 1,-1 0-1,0 0 0,-5 0 0,-17-2 6,0 2-1,0 0 0,0 2 1,-46 7-1,-103 28-32,111-21 24,-111 23 3,-209 52 20,363-84-32,11-4-8,0 0 0,0 1 0,1 0-1,-1 0 1,1 1 0,-1 0 0,1 0 0,1 1-1,-9 6 1,16-10 6,-1-1 0,0 1 0,0-1-1,1 1 1,-1-1 0,0 1 0,1 0 0,-1-1-1,1 1 1,-1 0 0,1 0 0,-1 0-1,1-1 1,0 1 0,-1 0 0,1 0 0,0 0-1,-1 0 1,1 0 0,0 0 0,0 0 0,0-1-1,0 1 1,0 0 0,0 0 0,0 0 0,0 0-1,1 0 1,-1 0 0,0 0 0,0-1 0,1 1-1,-1 0 1,1 0 0,-1 0 0,0 0 0,1-1-1,0 1 1,-1 0 0,1-1 0,-1 1 0,1 0-1,0-1 1,-1 1 0,1-1 0,0 1 0,0-1-1,0 1 1,1 0 0,4 2-21,1 0 1,0 0-1,0 0 1,0-1-1,0 0 1,10 2-1,26 1-15,1-1 0,0-2 0,84-7 0,140-30-13,-227 28 46,101-17-12,184-57 1,-264 60 57,69-35 0,-117 50-10,21-12 71,-34 17-87,0 0 1,0 1-1,0-1 1,0 0 0,0 0-1,0 0 1,0 0-1,0 0 1,-1 0 0,1 0-1,0 0 1,-1 0-1,1 0 1,-1 0 0,1 0-1,-1-1 1,0 1-1,1 0 1,-1 0-1,0 0 1,0-1 0,0 1-1,0 0 1,0-2-1,0 2 1,-1 0 0,1 0-1,0 0 1,-1 1 0,1-1-1,0 0 1,-1 0 0,1 1-1,-1-1 1,0 0 0,1 0-1,-1 1 1,0-1-1,1 1 1,-1-1 0,0 1-1,1-1 1,-1 1 0,0-1-1,0 1 1,0-1 0,1 1-1,-1 0 1,-2-1 0,-12-4 60,-1 1 1,1 0 0,-1 1 0,0 1 0,-28 0 0,-84 7-27,-36 12-37,0 7 0,-293 83 0,398-89-51,-82 37 0,137-53 23,-1 0-1,1 0 1,-1 1 0,1 0-1,0-1 1,0 1-1,0 0 1,0 1 0,1-1-1,-7 8 1,10-10 12,0 0 0,-1-1 0,1 1 1,0 0-1,0 0 0,-1-1 0,1 1 0,0 0 1,0 0-1,0 0 0,0 0 0,0-1 0,0 1 1,0 0-1,0 0 0,0 0 0,1-1 0,-1 1 1,0 0-1,0 0 0,1-1 0,0 2 0,0 0-4,1 0-1,-1 0 0,1 0 1,0-1-1,0 1 0,0 0 1,0-1-1,0 0 0,0 1 1,3 0-1,12 5-21,0-1 0,0 0 1,0-2-1,0 0 0,1-1 0,33 2 1,-44-4 26,60 2-29,1-2-1,-1-3 0,122-19 1,193-69-11,-333 76 70,-2-2 0,50-24 0,-91 37 9,0 0 0,-1 0 1,1-1-1,-1 0 0,0 0 0,0 0 0,5-5 0,-10 8-24,1 0 1,-1 1-1,1-1 0,-1 1 1,0-1-1,1 0 0,-1 1 0,0-1 1,1 0-1,-1 0 0,0 1 1,0-1-1,0 0 0,0 0 0,0 1 1,0-1-1,0 0 0,0 0 1,0 1-1,0-1 0,0 0 0,0-1 1,-1 1 4,0 0 0,0 0 0,0 0 1,0 0-1,0 0 0,0 0 0,0 0 0,0 0 1,0 0-1,0 1 0,0-1 0,-1 0 0,1 1 1,0-1-1,-1 1 0,-1-1 0,-9-3 34,-1 1 0,1 1 0,-1 0-1,0 1 1,0 0 0,1 1 0,-22 3 0,14-2-22,-92 8 76,-111 24 1,112-14-34,-396 87 291,476-99-346,18-4-18,-1 0-1,1 1 1,0 1 0,0 0-1,0 0 1,0 1-1,1 1 1,-14 10-1,24-16-3,0 0-1,1 1 1,-1-1-1,1 1 0,-1-1 1,1 1-1,-1 0 1,1-1-1,0 1 1,0 0-1,0 0 0,-2 3 1,3-3 0,0-1 1,0 0-1,0 0 1,0 0 0,0 0-1,0 0 1,0 0-1,0 1 1,0-1-1,0 0 1,0 0 0,1 0-1,-1 0 1,1 0-1,-1 0 1,1 0-1,-1 0 1,2 2 0,1 0-11,1 1 1,0-1-1,0 1 0,0-1 1,0-1-1,0 1 1,1 0-1,-1-1 1,1 0-1,9 3 1,15 4-7,0-1 0,1-2 0,0 0 0,33 0 0,126-3-4,-65-9 15,0-5-1,-1-6 0,-1-5 0,187-59 0,-282 72 22,-13 6 7,-1-1 0,0-1 1,0 0-1,0-1 0,-1 0 1,15-9-1,-26 14-11,-1 0 0,1 1 0,0-1 0,0 0-1,0 1 1,-1-1 0,1 0 0,0 0 0,-1 1 0,1-1 0,-1 0 0,1 0 0,-1 0-1,1 0 1,-1 0 0,0 0 0,1 0 0,-1 0 0,0 0 0,0 0 0,0 0 0,0 0 0,0 0-1,0 0 1,0 0 0,0 0 0,0 0 0,0 0 0,-1 0 0,1 0 0,0 0 0,-1 0-1,1 0 1,-1 0 0,1 0 0,-1 1 0,1-1 0,-1 0 0,1 0 0,-1 0 0,0 1-1,0-1 1,1 0 0,-1 1 0,0-1 0,0 0 0,0 1 0,0-1 0,0 1 0,-1-1-1,-9-5 14,-1 1-1,-1 0 0,1 1 0,-1 1 0,0 0 0,1 0 1,-22-1-1,-3 2-11,-57 4 0,16 6-6,-142 32 0,-69 43-18,281-81 17,-22 7-17,1 1 0,0 1 0,1 1 0,0 2 0,-30 19 0,53-29 2,-1 0 1,1 0-1,0 1 0,0-1 0,-9 11 1,13-13 8,1-1 1,-1 1-1,0-1 1,0 1 0,1 0-1,-1-1 1,0 1-1,1 0 1,0-1 0,-1 1-1,1 0 1,0 0-1,0-1 1,0 1 0,0 0-1,0 0 1,1-1 0,-1 1-1,0 0 1,1-1-1,-1 1 1,1 0 0,0-1-1,-1 1 1,1-1-1,0 1 1,1 1 0,1 1-8,0-1 0,0 1 0,0-1 0,0 0 0,1 0 0,-1 0 0,1 0 0,0-1 0,-1 1 0,1-1 0,7 3 0,6 1-31,31 8 0,-40-12 36,35 6-16,-1-1 0,1-2 0,0-2 0,0-2 0,0-2 0,0-2 0,71-13 0,-31-2-11,0-4 1,154-63-1,-211 75 45,-1-1 0,0-2 0,0 0 0,-2-2 0,26-20 0,-43 31 5,-1-1 1,0 0 0,0 0 0,-1 0-1,0 0 1,0-1 0,0 0 0,6-11 0,-9 14-7,-1 1 0,1-1 0,0 1 0,-1-1 1,1 1-1,-1-1 0,0 1 0,0-1 0,0 1 1,0-1-1,-1 1 0,1-1 0,0 0 0,-1 1 1,0 0-1,0-1 0,0 1 0,0-1 0,0 1 1,0 0-1,0 0 0,-1 0 0,1-1 1,-1 1-1,0 1 0,0-1 0,-2-2 0,-2-1 6,1 1-1,-1 0 0,0 0 1,-1 0-1,1 1 0,-1 0 1,1 0-1,-9-2 0,-8-1 25,-33-6-1,12 7-12,-1 1 0,1 3 0,0 1 0,-1 2 0,-58 11 0,8 6 1,-129 41-1,181-46-50,1 1-1,-73 37 0,109-49 14,1 0-1,0 1 1,0-1-1,0 1 0,0 0 1,1 0-1,-1 1 1,1-1-1,0 1 1,-3 6-1,6-9 6,0-1-1,0 1 1,0 0-1,1 0 1,-1 0 0,1-1-1,-1 1 1,1 0-1,0 0 1,0 0-1,0 0 1,0 0-1,0 0 1,0 0-1,1 2 1,0-1-3,0 0-1,0-1 1,0 1 0,1 0-1,-1-1 1,1 1 0,0-1 0,0 0-1,0 0 1,0 1 0,0-1 0,4 3-1,5 3-13,0-1 0,1 0 0,0-1 0,0 0 0,0-1 0,1 0 0,0-1 0,21 5 0,3-3-11,0-1 0,39 1 0,-8-5 19,0-3 1,0-3-1,-1-3 1,0-2-1,0-4 1,-1-3-1,-1-2 0,69-31 1,-105 37 40,-1-1 1,-1-1-1,47-35 0,-70 47-11,-1 0-1,1 0 0,-1 0 0,0 0 1,0-1-1,0 0 0,0 1 0,0-1 1,-1 0-1,0 0 0,0-1 1,0 1-1,0 0 0,1-5 0,-3 6-2,0 1 1,0-1-1,0 1 0,0-1 0,0 1 0,-1 0 0,1-1 0,-1 1 0,1 0 0,-1-1 0,0 1 1,0 0-1,0-1 0,0 1 0,-1 0 0,1 0 0,-1 0 0,1 0 0,-1 1 0,1-1 0,-1 0 1,0 0-1,0 1 0,0 0 0,0-1 0,-3-1 0,-8-3 23,-1-1-1,1 2 0,-2 0 1,1 0-1,0 1 1,-1 1-1,0 0 1,-29 0-1,-21-1-20,0 3 0,1 4-1,-1 2 1,1 2 0,0 4-1,1 2 1,0 3 0,1 3-1,-78 35 1,127-49-22,-41 22-37,50-25 33,0 1-1,0 0 1,0 0 0,0 0 0,0 0 0,1 1 0,0 0 0,-1-1 0,-3 7-1,7-9 9,-1 0-1,0 1 1,1-1-1,-1 0 0,1 0 1,0 0-1,-1 1 0,1-1 1,0 0-1,-1 0 1,1 1-1,0-1 0,0 0 1,0 0-1,0 1 0,1-1 1,-1 0-1,0 0 1,0 1-1,1-1 0,-1 0 1,1 0-1,-1 0 0,1 1 1,-1-1-1,1 0 1,1 1-1,0 1-10,1 0 1,0 0-1,1 0 1,-1 0-1,0-1 0,8 4 1,1 0-6,0 0 1,0-1 0,0-1 0,0 0 0,1-1 0,0 0-1,26 2 1,2-3-4,50-5-1,-29-3 23,1-2 0,-2-4 0,0-1 1,0-4-1,-1-2 0,-2-3 0,78-40 0,-123 55 24,0 0 0,0-1 0,-1 0-1,0-1 1,12-12 0,-21 18-6,-1 1 0,1-1-1,-1 0 1,0 0 0,0 0 0,0 0 0,0 0 0,-1-1 0,1 1 0,-1 0 0,1-7-1,-1 8 1,-1-1-1,0 1 0,0-1 1,0 1-1,-1 0 0,1-1 0,0 1 1,-1-1-1,0 1 0,0 0 1,1-1-1,-1 1 0,0 0 0,-1 0 1,1 0-1,0 0 0,-1 0 1,1 0-1,-3-2 0,-1 0 10,1 0-1,-1 0 0,0 0 1,-1 1-1,1 0 1,-1 0-1,1 0 1,-1 1-1,0 0 0,0 0 1,0 0-1,0 1 1,0-1-1,-8 1 1,-13-1 44,-54 3 0,76-1-63,-67 5 43,-1 3 1,-72 18-1,94-13-42,1 1-1,0 3 1,-75 37 0,120-52-9,-4 2-11,1 0 0,-1 0 1,1 1-1,0 0 0,0 1 1,1 0-1,-1 0 0,1 0 1,1 1-1,-12 13 0,17-18 6,0 0-1,0 0 1,0 0-1,0-1 1,0 1 0,1 0-1,-1 0 1,1 0-1,-1 1 1,1-1-1,0 0 1,-1 0-1,1 0 1,0 0 0,1 0-1,-1 0 1,0 0-1,1 0 1,-1 0-1,1 0 1,-1 0-1,2 3 1,0-2-3,0 0 0,1 1 0,-1-1 1,1 0-1,0-1 0,0 1 0,0 0 0,0-1 0,0 0 0,0 1 1,5 1-1,6 3-10,1-1 1,0 0-1,0-1 1,31 6-1,-15-7 13,1 0 0,1-3 0,-1 0 0,0-2 0,0-1 0,42-9 0,-20-1 3,-2-1-1,98-41 1,-129 45 17,0 0 0,0-2 1,-1 0-1,-1-1 0,0-1 1,0-1-1,-2-1 0,18-18 1,-33 31-5,0 0-1,0 0 1,0 0 0,0-1 0,0 1 0,0-1 0,-1 1-1,1-1 1,-1 0 0,0 0 0,0 1 0,0-1-1,0 0 1,0 0 0,-1 0 0,1-4 0,-1 4 2,-1 0 0,0 0-1,0 0 1,0 0 0,0 0 0,0 1 0,-1-1 0,1 1 0,-1-1 0,1 1 0,-1-1 0,0 1 0,0 0 0,0 0 0,0 0-1,-1 0 1,1 0 0,-4-2 0,-7-5 10,0 0-1,-1 0 1,-1 1-1,1 1 1,-1 1-1,0 0 1,-1 1-1,-18-4 1,12 5-9,0 1 1,0 1-1,0 1 0,0 1 0,-31 4 1,7 4-15,0 2-1,1 2 1,0 1 0,1 3 0,-48 23 0,70-28-29,-1 0 0,1 1 1,-36 26-1,56-37 24,0 1 0,0-1 0,1 1 0,-1-1-1,0 1 1,1-1 0,0 1 0,-1 0 0,1 0 0,0 0 0,0 0 0,0 0 0,0 0 0,0 0 0,1 0 0,-1 0-1,0 0 1,1 1 0,0-1 0,0 0 0,-1 0 0,1 0 0,0 1 0,1-1 0,-1 0 0,0 0 0,1 1 0,-1-1-1,1 0 1,0 0 0,-1 0 0,1 0 0,0 0 0,1 0 0,-1 0 0,0 0 0,0 0 0,1-1 0,-1 1 0,1 0-1,-1-1 1,1 0 0,0 1 0,0-1 0,0 0 0,-1 1 0,5 0 0,7 4-11,1 0 1,0-1-1,0 0 1,0-2-1,0 1 1,30 1-1,-10-3 12,0-2 1,0-1-1,0-2 0,0-1 1,43-11-1,163-59 11,-208 63 15,0-2 1,32-20-1,-37 15 44,-25 17-56,-2 0 0,1 0 0,0 0 0,0-1 0,0 1 0,0 0 0,-1 0 0,1 0 0,-1-1 0,1 1 0,-1 0 0,1-1 0,-1 1 0,0 0 0,1-1 0,-1 1 0,0 0 0,0-1 0,0-1 0,0 3-1,0-1 0,0 0 0,0 1 0,-1-1 0,1 0 0,0 0 0,0 1 0,0-1 0,-1 0 0,1 1 0,0-1 0,-1 1 1,1-1-1,-1 0 0,1 1 0,0-1 0,-1 1 0,1-1 0,-1 1 0,0-1 0,1 1 0,-1 0 0,1-1 0,-1 1 0,-1-1 0,-19-2 96,9 2-55,-21-1-19,-1 2-1,1 1 1,-1 1 0,1 2 0,0 1 0,0 2 0,0 1 0,-33 13 0,11-1-37,1 2 0,0 2 0,-65 41 0,109-59-13,-1 1 0,1 1 0,1 0 0,0 0 0,-14 15 1,22-21 13,-1-1 0,1 1 0,0-1 0,0 1 0,-1 0 1,1 0-1,0 0 0,1 0 0,-1-1 0,0 1 0,0 0 0,1 0 1,-1 1-1,1-1 0,0 0 0,-1 0 0,1 0 0,0 0 1,0 0-1,1 0 0,-1 0 0,0 0 0,1 1 0,-1-1 1,1 0-1,0 0 0,-1 0 0,1-1 0,0 1 0,0 0 0,0 0 1,1 0-1,-1-1 0,0 1 0,1 0 0,-1-1 0,1 1 1,-1-1-1,4 2 0,5 3-6,0 0-1,0-1 1,0 0 0,1-1-1,0 0 1,0-1 0,0 0 0,0 0-1,0-1 1,14 0 0,3 0 3,1-2 1,0 0-1,28-5 1,-21 0 9,0-2 1,0-1-1,0-2 1,-1-2-1,56-26 1,-79 32 14,0 0 0,-1-1 0,1 0 0,-1 0 0,-1-1 1,1-1-1,8-10 0,-18 18-8,1 0 1,-1 0-1,0-1 1,0 1-1,0-1 0,0 1 1,0-1-1,0 1 1,0-1-1,0 1 1,-1-1-1,1 0 1,-1 0-1,1 1 0,-1-1 1,0 0-1,1 0 1,-1 1-1,0-1 1,0 0-1,0 0 0,-1 0 1,1 1-1,0-1 1,-1 0-1,1 0 1,-1 1-1,1-1 0,-1 0 1,0 1-1,0-1 1,0 1-1,0-1 1,0 1-1,0-1 0,0 1 1,0 0-1,-1-1 1,1 1-1,-3-2 1,-3-2 12,-1 1-1,1 0 1,-1 0 0,0 0 0,0 1 0,-1 0 0,-8-2 0,-14-1-12,1 0 1,-1 2-1,0 2 1,0 1-1,0 1 1,0 1-1,0 2 1,0 1-1,0 2 0,1 1 1,0 1-1,0 1 1,1 2-1,-46 24 1,69-32-21,1 0 0,0 0 0,0 1 0,0 0 0,-6 6 1,10-9 3,0 0 1,0 0-1,0 0 1,0 0-1,1 0 1,-1 1-1,0-1 1,1 0-1,-1 1 1,1-1-1,-1 0 1,1 1-1,-1-1 1,1 1 0,0-1-1,0 0 1,0 1-1,0-1 1,0 1-1,0-1 1,0 1-1,0-1 1,1 0-1,-1 1 1,1-1-1,-1 1 1,1-1-1,-1 0 1,1 1-1,0 0 1,1 1-3,0-1-1,1 1 1,-1-1 0,0 0-1,1 0 1,-1 0 0,1 0-1,0 0 1,-1-1 0,1 1-1,5 1 1,36 11-53,-22-10 54,0-1-1,1-1 1,-1-1-1,1-1 1,41-5-1,-11-3 3,68-21-1,-88 20 10,-1-1 0,43-21-1,-65 26 13,0 0 0,-1 0 0,0-1 0,0 0-1,-1-1 1,1 0 0,-1 0 0,-1-1 0,1 0-1,-1 0 1,9-15 0,-15 21 2,1 0 0,-1-1 0,0 0 0,0 1 0,0-1 0,0 0 0,0 1 0,0-1 0,-1 0 0,1 0 0,-1 0 0,0 0 0,0 0 0,0 1 0,0-1 0,0 0 0,-1 0 0,1 0 0,-2-3 0,0 3 6,1 0 0,-1 0 0,0 0 0,0 0 0,-1 1 0,1-1 0,0 1 0,-1-1 0,1 1-1,-1 0 1,0 0 0,0 0 0,-6-3 0,-5-1 40,0 1 0,-1 0 0,1 1 0,-1 1 0,-29-3 0,22 4-40,1 1 0,0 1 1,0 1-1,0 2 0,0-1 0,-27 9 1,11 0-24,-1 2 0,-50 25 0,67-28-26,-34 23 0,48-28 7,0 1 0,0-1-1,0 1 1,1 1 0,0-1 0,0 1-1,-7 12 1,12-18 12,0 1 1,0 0-1,0 0 0,1-1 0,-1 1 1,0 0-1,1 0 0,-1 0 0,1 0 0,0 0 1,0 0-1,0 0 0,0-1 0,0 1 1,0 0-1,0 0 0,0 0 0,1 0 1,-1 0-1,1 0 0,0 0 0,-1-1 0,1 1 1,0 0-1,0 0 0,0-1 0,0 1 1,0-1-1,1 1 0,-1-1 0,0 1 1,1-1-1,2 2 0,1 1-3,0 0 0,1-1 0,-1 0 0,1 0 0,0 0 0,0-1 0,0 0 0,0 0-1,11 1 1,8 0 5,0-1-1,0-2 0,0 0 0,0-2 0,0-1 0,0 0 0,32-11 0,-23 5 17,0-2 0,-1-2 0,-1-1 0,55-32 0,-79 41 8,-1-1 1,1 0-1,-1 0 1,0 0-1,0-1 1,8-11-1,-13 17-9,-1-1 0,0 1 0,1-1 0,-1 0 0,0 0 0,0 0 0,0 0 0,0 0 0,-1 0 0,1 0 0,-1 0 0,1 0 0,-1 0 0,1 0 0,-1 0 1,0 0-1,0 0 0,0-1 0,-1 1 0,1 0 0,0 0 0,-1 0 0,1 0 0,-1 0 0,0 0 0,1 0 0,-1 0 0,0 0 0,0 0 0,-1 1 0,1-1 0,0 0 0,-3-2 0,-1 0 6,0 0 0,0 1 0,-1-1 0,1 1 0,-1 1 0,0-1 0,0 1 0,0 0 0,0 0 0,-1 0 0,1 1 0,0 0 0,-14 0 0,6 1-11,0 0-1,0 0 1,0 2 0,0 0-1,-21 5 1,24-3-14,0 1 0,0 0 0,0 0 0,1 1 0,0 1 0,0 0 0,0 0 0,1 1-1,0 0 1,1 0 0,0 1 0,0 0 0,0 1 0,2-1 0,-11 19 0,13-20-5,1-1 0,0 1 0,0 0 0,0 0 0,1 0 0,0 1 0,1-1 0,0 0 0,0 1 0,1 9 0,1-11 5,0 0-1,0-1 1,0 1-1,1-1 1,0 1-1,0-1 1,1 0-1,-1 0 1,1 0 0,1 0-1,-1-1 1,1 1-1,0-1 1,5 6-1,1-2 3,-1-1 0,1 0 0,0 0 0,1-1 0,0 0 0,0-1 0,0-1 0,1 1 0,0-2 0,0 0-1,0 0 1,0-1 0,1 0 0,-1-1 0,26 0 0,-13-1 9,0-2 0,-1-1 1,1-1-1,0-1 0,-1-1 0,0-1 0,29-12 0,-39 13 10,-1-1-1,1 0 1,-1-1-1,-1-1 0,1 0 1,-2 0-1,1-2 1,-1 1-1,0-1 0,9-12 1,-15 16 2,-1 0 1,0 0-1,0 0 1,-1-1 0,1 1-1,-1-1 1,-1 0-1,1 0 1,-1 0-1,-1 0 1,1 0-1,-1-1 1,0 1-1,-1 0 1,0-1-1,0 1 1,-1-1-1,1 1 1,-2 0-1,1 0 1,-4-12-1,1 11 1,0-1-1,0 1 0,0-1 0,-1 1 0,0 0 0,-1 1 0,0-1 0,0 1 0,-1 0 0,0 1 0,0 0 0,0 0 0,-10-6 0,9 7-9,-1-1 0,0 1 0,-1 1 0,1 0 0,-1 0 0,0 1 0,0 0 0,0 0 0,-1 1 0,1 1 0,-18-1 0,17 2-11,1 1 0,-1 0 0,0 1 0,1 0 0,0 1-1,0 0 1,0 0 0,0 1 0,0 1 0,0-1 0,1 2 0,-9 5 0,11-5-9,0 0 1,0 1-1,0-1 1,1 1-1,0 1 1,1-1 0,-1 1-1,1 0 1,1 0-1,0 0 1,0 1-1,0 0 1,1-1 0,-2 11-1,3-9 1,0 0-1,1 0 0,0 0 1,0 0-1,1 0 0,1 0 1,-1 0-1,2 0 1,-1 0-1,1 0 0,1-1 1,0 1-1,0-1 0,1 1 1,0-1-1,1 0 1,0 0-1,7 8 0,-5-8 11,0 0 0,1 0-1,0-1 1,1 0-1,0 0 1,0-1 0,0-1-1,1 1 1,0-1 0,0-1-1,1 0 1,0 0 0,-1-1-1,2-1 1,18 4-1,-20-5 8,0-1-1,0 0 1,0-1-1,0 0 1,0-1-1,0 0 0,0 0 1,-1-1-1,1-1 1,0 1-1,-1-2 1,1 1-1,8-6 0,-11 6 9,-1-1 0,1-1-1,-1 1 1,0-1 0,0 0-1,-1 0 1,1-1 0,-1 1-1,0-1 1,-1 0-1,0-1 1,0 1 0,0-1-1,0 0 1,-1 0 0,-1 0-1,5-15 1,-4 8 11,-1-1 0,0 0 0,-2 0 1,1 0-1,-2 0 0,0 0 0,0 1 1,-2-1-1,0 0 0,-6-20 0,4 23-7,0-1 0,0 1-1,-1 0 1,-1 0 0,0 0-1,0 1 1,-1 0 0,0 1-1,-1 0 1,-1 0 0,-18-15-1,24 22-11,-1 0 0,1 0 0,-1 0 0,0 0 1,0 1-1,-1 0 0,1 0 0,-9-2 0,10 3-6,1 1 1,0 0 0,0 0-1,-1 0 1,1 0-1,0 0 1,0 1-1,-1-1 1,1 1-1,0 0 1,0 0-1,0 0 1,0 1 0,0-1-1,0 1 1,-4 2-1,2 0-8,0 1-1,0-1 1,1 1-1,0 0 1,0 0-1,0 0 1,1 0-1,0 1 1,0-1-1,-3 9 1,-1 3-27,1 0 0,-5 26-1,8-27 29,0 0-1,1 0 0,1-1 0,0 1 0,1 0 1,1 0-1,1 0 0,0 0 0,1 0 0,0 0 1,2-1-1,0 0 0,0 0 0,1 0 0,1-1 1,1 0-1,0 0 0,0 0 0,2-1 0,0-1 1,0 1-1,1-2 0,0 1 0,1-2 0,0 0 1,17 11-1,-21-16 12,0-1 1,0 0-1,0 0 1,1-1-1,-1 0 1,12 2 0,-18-4 3,0 0 0,1-1 0,-1 0 0,1 1 0,0-1 0,-1 0 0,1 0 0,-1 0 0,1-1 0,-1 1 0,1-1 0,-1 1 0,0-1 0,1 0 0,-1 0 0,0 0 0,1 0 0,-1 0 0,0-1 0,0 1 0,0-1 0,0 1 0,0-1 0,0 0 0,-1 0 0,3-2 0,0-4 15,1 1 1,-2-2 0,1 1 0,-1 0-1,0 0 1,-1-1 0,0 0 0,1-10-1,3-74 91,-6 74-91,1-24 17,1-7 25,-2 1 0,-10-84 0,8 124-34,1 1 0,-2-1 0,1 1-1,-1 0 1,0 0 0,0 0 0,-1 0 0,-1 0-1,-7-11 1,12 19-25,0-1 0,-1 1 0,1-1-1,-1 1 1,1-1 0,0 1 0,-1-1-1,1 1 1,-1 0 0,1-1 0,-1 1-1,1-1 1,-1 1 0,1 0 0,-1 0-1,1-1 1,-1 1 0,0 0 0,1 0 0,-2 0-1,-5 7-23,1 20-57,5 7 29,1-1 0,2 0-1,1 1 1,1-1 0,13 45 0,4-4 26,37 87 0,-18-70 8,-34-79 20,1 0 1,1 0-1,-1-1 0,20 21 0,-11-19 55,-7-14 71,-8 1-117,-1-1 0,1 1 1,-1-1-1,0 0 0,1 1 1,-1-1-1,0 0 0,0 1 1,1-1-1,-1 0 0,0 0 0,0 1 1,0-1-1,0 0 0,0 0 1,0 1-1,0-2 0,6-250 88,-5 232-92,-1 16-8,3-172 31,-4 136 10,-3 0 1,-11-57 0,11 87 9,1 9-72,1 13-164,0 54 155,3 0 0,15 110 0,-7-95 19,14 92-19,-18-148 30,0-1-1,2-1 1,1 1 0,19 40-1,-15-48 18,-6-11 64,-6-4-77,0-1-1,0 0 1,1 0-1,-1 0 1,0 0-1,0 0 1,0 0-1,0 0 1,0 0-1,0 0 1,0 0-1,0 0 0,0 0 1,0 0-1,1 0 1,-1 0-1,0 0 1,0 0-1,0 0 1,0 0-1,0 0 1,0 0-1,0 0 1,0 0-1,0 0 1,0 0-1,0-1 1,1 1-1,-1 0 1,0 0-1,0 0 0,0 0 1,0 0-1,0 0 1,0 0-1,0 0 1,0 0-1,0 0 1,0 0-1,0 0 1,0 0-1,0-1 1,0 1-1,0 0 1,0 0-1,0 0 1,0 0-1,0 0 1,0 0-1,0 0 1,0 0-1,0 0 0,0 0 1,0 0-1,0-1 1,0 1-1,0 0 1,0 0-1,-4-15 222,-6-48-166,1 11-42,-19-140 36,20 93-34,5 40-5,-3 0 0,-2 1 0,-17-62 0,25 121-25,0-1 1,0 0-1,0 0 1,0 0-1,0 0 1,0 0-1,0 0 1,0 0-1,-1 0 1,1 0-1,0 0 0,0 0 1,0 0-1,0 0 1,0 0-1,0 0 1,0 0-1,0 0 1,0 0-1,0 0 1,0 0-1,-1 0 1,1 0-1,0 0 1,0 0-1,0 0 1,0 0-1,1 20-49,6 47 59,19 174-38,-16-168 34,2 0 0,34 107 0,-35-157 94,-11-23-87,0 1 0,0-1 0,0 0 0,0 0 0,0 0-1,0 0 1,0 0 0,0 0 0,0 0 0,0 0 0,0 0 0,0 1 0,0-1 0,1 0 0,-1 0 0,0 0-1,0 0 1,0 0 0,0 0 0,0 0 0,0 0 0,0 0 0,0 0 0,0 0 0,1 0 0,-1 0 0,0 0-1,0 0 1,0 0 0,0 0 0,0 0 0,0 0 0,0 0 0,0 0 0,1 0 0,-1 0 0,0 0 0,0 0-1,0 0 1,0 0 0,0 0 0,0 0 0,0 0 0,0 0 0,1 0 0,-1 0 0,0 0 0,0 0 0,0 0-1,0 0 1,0-1 0,0 1 0,0 0 0,0 0 0,0 0 0,0 0 0,0 0 0,0 0 0,0 0 0,0 0-1,0 0 1,1-1 0,-1 1 0,1-21 258,-19-197-182,6 115-54,2-45 3,-11-78 8,20 221-38,1 0-3,-1 0 0,0 0 0,0 1 0,-1-1 1,1 0-1,-1 0 0,0 1 0,0-1 0,-5-6 0,7 20-329,10 38 292,50 144 8,3-30 40,-60-149 308,-10-36-66,-10-112-179,1-1-21,14 121-39,0-1 7,0 0 0,-2-1 1,0 1-1,-1 0 0,0 1 0,-1 0 1,-14-26-1,13 35-62,6 8 32,1-1 1,0 1-1,-1 0 1,1-1-1,0 1 1,-1 0 0,1-1-1,0 1 1,0 0-1,-1-1 1,1 1 0,0 0-1,0 0 1,0-1-1,0 1 1,0 0 0,0 0-1,0-1 1,0 1-1,1 0 1,-1 1-1,33 294-84,-26-250 89,2 21-2,3 0 1,22 70 0,-10-58 48,-25-80-33,1 1 0,0-1 0,-1 1 0,1 0 0,0-1 0,-1 1-1,1 0 1,-1-1 0,1 1 0,0 0 0,-1 0 0,1-1 0,-1 1-1,1 0 1,-1 0 0,1 0 0,-1-1 0,1 1 0,-1 0-1,1 0 1,-1 0 0,1 0 0,-1 0 0,1 0 0,-1 0 0,1 0-1,-1 0 1,1 1 0,-1-1 0,1 0 0,-1 0 0,1 0 0,-1 0-1,1 1 1,0-1 0,-1 0 0,1 1 0,-1-1 0,1 0-1,0 1 1,-1-1 0,1 0 0,0 1 0,-1-1 0,1 0 0,0 1-1,-1-1 1,1 1 0,0-1 0,0 1 0,0-1 0,0 1-1,-1-1 1,1 1 0,0-1 0,0 1 0,0-1 0,0 1 0,0-1-1,0 1 1,0-1 0,0 1 0,0-1 0,1 1 0,-1 0 0,-14-203 331,-25-42-281,29 197-33,-3-1 0,-2 2 0,-23-51 1,35 90-14,-2-1 0,1 0 1,-1 1-1,-10-12 1,14 18-12,0 0 1,0 0 0,0 0-1,0 0 1,0 0-1,0 0 1,0 1 0,0-1-1,0 0 1,-1 1-1,1-1 1,0 1 0,0-1-1,-1 1 1,1 0 0,0-1-1,-2 1 1,1 0-5,1 1 0,0-1 1,0 1-1,0-1 0,0 1 0,0-1 1,0 1-1,0 0 0,1-1 0,-1 1 1,0 0-1,0 0 0,0 0 0,1 0 1,-1 0-1,0 0 0,1 0 0,-1 0 1,1 0-1,-1 0 0,1 0 1,-1 0-1,1 0 0,0 2 0,-7 20-39,1 1 0,1 0 0,1 0 0,2 0 0,0 0 0,3 45 0,27 147 3,-12-124 39,49 159-1,-55-229 260,-17-94 22,1 29-233,-26-212 60,31 242-102,-3-35 13,-1-1-1,-3 1 1,-19-69 0,22 102-10,4 12-9,1 0 0,-1 0 0,0 0 0,0 0 1,0 0-1,-1 1 0,1-1 0,-1 0 0,1 1 0,-1-1 1,0 1-1,-3-4 0,3 5-50,2 4-257,2 8 317,16 84-52,33 105-1,-32-134 34,54 125 0,-54-147 70,-19-43-55,0-1 0,0 0 0,0 0 0,0 0 0,0 0 0,0 0 0,0 0 0,0 0 0,0 1 0,1-1 0,-1 0 0,0 0 0,0 0 1,0 0-1,0 1 0,0-1 0,0 0 0,0 0 0,0 0 0,0 0 0,0 0 0,0 1 0,0-1 0,0 0 0,0 0 0,0 0 0,0 0 0,0 1 1,-1-1-1,1 0 0,0 0 0,0 0 0,0 0 0,0 0 0,0 0 0,0 1 0,0-1 0,0 0 0,0 0 0,-1 0 0,1 0 0,0 0 0,0 0 1,0 0-1,0 0 0,0 0 0,-1 1 0,1-1 0,0 0 0,0 0 0,0 0 0,0 0 0,0 0 0,-1 0 0,1 0 0,0 0 0,0 0 0,0 0 1,0 0-1,-1 0 0,1 0 0,0 0 0,-1-1 8,1 1-1,-1 0 1,1-1 0,-1 1 0,1 0-1,-1-1 1,1 1 0,-1-1 0,1 1 0,-1-1-1,1 1 1,0-1 0,-1 1 0,1-1 0,0 1-1,-1-1 1,1 1 0,0-1 0,0 1 0,0-1-1,-1 0 1,1 1 0,0-2 0,-4-50 57,-31-354 48,35 406-116,-18-119 30,15 103-29,-1 1 1,-1-1-1,-1 1 1,0 0-1,-8-15 0,13 27-175,4 22-101,41 262 183,-40-259 89,8 42 11,24 69 0,-24-113 23,-10-16 68,-6-8 217,3 3-309,-1-1-1,1 0 1,0 0 0,0 0 0,0 0 0,0 0 0,0 0 0,0 0 0,1 0 0,-1-1-1,1 1 1,-1-4 0,-4-21 1,-3-1-4,-2-10 0,1-1 1,-4-50-1,12 65-3,2-32 0,1 39-3,-1-1 0,-1 1 0,-1 0-1,-4-25 1,5 41-1,0 1 0,0-1 0,0 1 1,0-1-1,0 1 0,0-1 0,-1 1 0,1-1 0,0 1 0,0-1 0,0 1 1,0 0-1,-1-1 0,1 1 0,0-1 0,0 1 0,-1-1 0,1 1 0,0 0 1,-1-1-1,1 1 0,-1 0 0,1 0 0,0-1 0,-1 1 0,1 0 0,-1 0 1,1-1-1,-1 1 0,1 0 0,0 0 0,-1 0 0,1 0 0,-1 0 0,1 0 1,-1 0-1,1 0 0,-1 0 0,1 0 0,-1 0 0,1 0 0,-1 0 0,1 0 0,-1 0 1,1 0-1,-1 0 0,1 1 0,-1-1 0,1 0 0,0 0 0,-1 1 0,1-1 1,-1 1-1,-7 1-261,7 5-33,6 48-557,19 85-542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2:46.363"/>
    </inkml:context>
    <inkml:brush xml:id="br0">
      <inkml:brushProperty name="width" value="0.1" units="cm"/>
      <inkml:brushProperty name="height" value="0.1" units="cm"/>
      <inkml:brushProperty name="color" value="#333333"/>
    </inkml:brush>
  </inkml:definitions>
  <inkml:trace contextRef="#ctx0" brushRef="#br0">161 0 1624,'-3'1'2846,"-2"14"-2148,-23 88 62,-14 68-219,36-142-504,2 0 0,0 1 0,2 0 0,2-1 0,3 37-1,-2-52-28,1 0 0,1 0 0,1-1 0,0 1 0,1-1 0,0 1 0,1-2 0,0 1 0,1 0 0,1-1 0,-1-1 0,19 21-1,-23-29-1,0 0 0,0 0 0,1-1-1,-1 1 1,0-1 0,1 1-1,0-1 1,-1-1 0,1 1-1,0 0 1,0-1 0,4 1-1,-6-1 1,0-1-1,1 0 0,-1 0 0,0 0 0,0 0 0,0 0 1,0 0-1,0 0 0,0-1 0,0 1 0,0-1 0,0 1 0,0-1 1,0 0-1,-1 0 0,1 0 0,0 0 0,0 0 0,-1 0 1,1-1-1,0 1 0,-1 0 0,0-1 0,1 1 0,1-3 0,-1 0 15,1-1-1,0 1 0,-1-1 0,0 0 0,0 0 0,-1 0 0,1 1 0,-1-2 0,0 1 0,0 0 0,-1 0 0,1 0 0,-2-7 0,0-6 35,-1 0 0,-7-26 0,5 25-21,1 2-5,-1 1 0,-1 0 1,0 0-1,-1 1 0,0-1 1,-2 1-1,0 1 0,0-1 0,-12-13 1,17 24-17,-1 1 0,1-1 1,-1 1-1,0 0 0,0 0 1,0 1-1,0-1 0,0 1 1,0 0-1,-1 0 0,1 0 1,-1 1-1,1 0 0,-9-2 1,1 2 48,1 1-1,-1 0 1,0 0 0,-18 4 0,28-4-55,1 0-1,-1 1 1,0-1-1,0 1 1,0 0-1,1 0 1,-1-1-1,0 1 1,1 0-1,-1 0 1,0 0-1,1 1 1,0-1-1,-1 0 1,1 1 0,0-1-1,-1 1 1,1-1-1,0 1 1,0-1-1,0 1 1,1 0-1,-1-1 1,0 1-1,0 0 1,1 0-1,0 0 1,-1 0-1,1 1 1,-1 1-12,1-1-1,0 1 1,0-1-1,0 1 1,0-1 0,1 1-1,0-1 1,-1 1 0,1-1-1,1 0 1,-1 1 0,0-1-1,1 0 1,-1 0-1,5 5 1,-1-1 6,1 0 0,0-1 0,0 0 0,1 0-1,0 0 1,0-1 0,0 0 0,0-1 0,1 1 0,0-1-1,0-1 1,0 1 0,0-1 0,1-1 0,-1 0 0,1 0 0,0-1-1,0 0 1,-1 0 0,1-1 0,0 0 0,0 0 0,0-1-1,-1 0 1,1-1 0,-1 0 0,1 0 0,-1-1 0,1 0 0,-1-1-1,0 0 1,-1 0 0,1 0 0,10-9 0,-9 5 34,0 0 1,0-1 0,0 0-1,-2-1 1,1 1 0,-1-1-1,0-1 1,-1 1 0,-1-1 0,1-1-1,-2 1 1,1 0 0,-2-1-1,0 0 1,0 0 0,-1 0-1,0 0 1,-1-1 0,-1 1-1,0 0 1,0-1 0,-5-22-1,3 28 70,0-1 0,0 0 0,-1 1 0,0-1-1,-1 1 1,-8-14 0,8 15-24,3 4-54,0 0-1,0 0 0,0 0 1,-1 0-1,1 0 1,-1 1-1,1-1 1,-1 0-1,1 1 0,-1-1 1,0 1-1,0-1 1,0 1-1,0 0 0,0 0 1,0 0-1,0 0 1,0 0-1,0 0 1,0 0-1,-1 1 0,1-1 1,0 1-1,0 0 1,-1 0-1,1 0 1,0 0-1,-1 0 0,1 0 1,0 0-1,0 1 1,-1-1-1,1 1 1,0 0-1,0 0 0,0 0 1,0 0-1,0 0 1,0 0-1,-3 2 1,-3 3-21,0 1 0,0 0 0,0 0 0,1 1 1,0 0-1,1 0 0,-9 13 0,6-6-15,0 0 0,0 0 0,2 1-1,0 0 1,0 0 0,2 0 0,0 1 0,-5 33-1,8-31-3,1 0 0,1-1 0,0 1-1,6 36 1,-4-46 8,0 0-1,1-1 1,0 1-1,1 0 1,-1-1-1,2 0 1,-1 0-1,1 0 1,1 0-1,-1-1 0,13 12 1,-9-10 2,0 0-1,20 13 1,-27-21 7,0 1 0,1 0 0,-1-1-1,0 0 1,1 0 0,0 0 0,-1 0-1,1 0 1,-1 0 0,1 0 0,0-1-1,0 0 1,-1 1 0,1-1 0,0 0 0,0 0-1,-1 0 1,1-1 0,3 0 0,-4 0 2,-1 0 1,0 1 0,0-1-1,0 0 1,0 0 0,1 0-1,-1-1 1,0 1-1,-1 0 1,1 0 0,0 0-1,0-1 1,0 1 0,-1 0-1,1-1 1,-1 1 0,1-1-1,0-2 1,4-30 72,-5 29-69,1-30 37,-2 1-1,-9-66 0,-1-11-1,11 95-26,0 7 12,0 0 0,0 0-1,-1 0 1,0 0 0,0 0-1,-1 0 1,0 0 0,-1 0-1,0 0 1,-8-16-1,10 24-14,1 0 0,-1 0 0,1 0 0,-1 0 0,0 0 0,0 0-1,0 1 1,0-1 0,0 0 0,1 0 0,-1 1 0,0-1-1,-1 0 1,1 1 0,0-1 0,0 1 0,0-1 0,0 1 0,0 0-1,0-1 1,-1 1 0,1 0 0,-1 0 0,0 0-1,-1 1 0,1-1 0,0 1 0,0-1 0,0 1 0,0 0 0,1 0 0,-1 0 0,0 0 0,0 0 0,0 0 0,-1 2 0,-4 3-5,0 1 0,0 0 0,1 0-1,-10 16 1,5-5-22,1 0 0,0 1 0,2 1 0,0-1 0,1 1 0,-4 22 0,8-29 8,1 0-1,0 1 0,1-1 1,0 1-1,1 0 0,1-1 1,0 1-1,1-1 0,0 0 1,8 22-1,-8-28 7,6 17-4,-8-24 5,0 1 0,0 0 0,0-1 0,0 1 0,1 0 0,-1-1 0,0 1 0,0-1 0,1 1 0,-1-1 0,1 1 0,-1 0 0,0-1 0,1 1 0,-1-1 0,1 1 0,-1-1 0,1 0 0,-1 1 0,2 0 0,-2-2 8,0 1 1,1-1-1,-1 1 0,0-1 1,0 1-1,0-1 1,0 1-1,0-1 1,0 0-1,0 1 0,0-1 1,0 1-1,0-1 1,0 1-1,0-1 0,0 1 1,0-1-1,0 1 1,0-1-1,-1 1 0,1-1 1,0 1-1,0-1 1,-1 1-1,0-1 0,-3-13 13,-25-125-400,16 98-437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2:47.005"/>
    </inkml:context>
    <inkml:brush xml:id="br0">
      <inkml:brushProperty name="width" value="0.1" units="cm"/>
      <inkml:brushProperty name="height" value="0.1" units="cm"/>
      <inkml:brushProperty name="color" value="#333333"/>
    </inkml:brush>
  </inkml:definitions>
  <inkml:trace contextRef="#ctx0" brushRef="#br0">3 1 5145,'-3'0'-824,"3"9"-592,0-15-873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2:47.373"/>
    </inkml:context>
    <inkml:brush xml:id="br0">
      <inkml:brushProperty name="width" value="0.1" units="cm"/>
      <inkml:brushProperty name="height" value="0.1" units="cm"/>
      <inkml:brushProperty name="color" value="#333333"/>
    </inkml:brush>
  </inkml:definitions>
  <inkml:trace contextRef="#ctx0" brushRef="#br0">7 134 2441,'-3'-3'208,"0"3"120</inkml:trace>
  <inkml:trace contextRef="#ctx0" brushRef="#br0" timeOffset="1">124 30 6153,'0'-20'-384,"10"17"-336,-10 0 152,0-1 216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7:24.598"/>
    </inkml:context>
    <inkml:brush xml:id="br0">
      <inkml:brushProperty name="width" value="0.1" units="cm"/>
      <inkml:brushProperty name="height" value="0.1" units="cm"/>
      <inkml:brushProperty name="color" value="#333333"/>
    </inkml:brush>
  </inkml:definitions>
  <inkml:trace contextRef="#ctx0" brushRef="#br0">3873 622 1848,'-28'-5'1008,"6"1"-739,-1 1 1,-35-1 0,-115 8-248,91-1-11,24 2 33,1 2-1,-79 21 0,-17 2 42,-16 8-23,-18 2 19,-251-14 169,377-24-64,-51-5 521,-211-31 0,278 28-594,-52-5-39,-1 4 0,-119 6 0,95 17-82,28-3 10,30-6 4,-113 9 77,119-13-31,-9 1 171,-136-11 1,181 7-383,22 0 151,0 0 0,0 0 1,0 1-1,0-1 0,0 0 1,1 0-1,-1 0 0,0 0 1,0 0-1,0 0 0,0 0 1,0 0-1,0 0 0,0 0 1,0 0-1,0 0 0,0 0 1,0 0-1,0 0 1,0 0-1,0 0 0,0 0 1,0 0-1,0 0 0,0 0 1,0 0-1,0 0 0,0 0 1,0 0-1,0 1 0,0-1 1,0 0-1,0 0 0,0 0 1,0 0-1,0 0 0,0 0 1,0 0-1,0 0 1,0 0-1,0 0 0,0 0 1,0 0-1,0 0 0,0 0 1,0 0-1,0 0 0,0 0 1,0 1-1,0-1 0,0 0 1,0 0-1,0 0 0,0 0 1,0 0-1,0 0 1,16 3-132,145 19 161,-132-20-21,0-1 0,54-7-1,1 0-1,442 0-5,323-9-53,-367-28-87,-268 19 110,122-2 36,-258 22 3,-40 1-20,-1 1-1,52 5 1,-41 1-178,-19-2-376,51 10-1,-84-12 469,-7-6 245,3 3-87,-39-1 7,-225-5 188,-198 6 279,323 12-471,-326 27 306,323-23-38,1-7 0,-168-14 0,-7-5 264,32 3-359,242 7-150,0 1 1,-1 3 0,-98 15-1,137-14-115,-11 2-104,23-4 129,0 0 0,-1 0 0,1 0 1,-1 0-1,1 1 0,0-1 0,-1 0 0,1 0 0,-1 0 0,1 1 0,0-1 0,-1 0 1,1 0-1,0 1 0,-1-1 0,1 0 0,0 1 0,0-1 0,-1 0 0,1 1 0,0-1 1,0 0-1,0 1 0,0-1 0,-1 1 0,1-1 0,0 0 0,0 1 0,0-1 1,0 1-1,0-1 0,0 0 0,0 1 0,0-1 0,0 1 0,0-1 0,0 1 0,0-1 1,1 2-112,9 0 48,74 9 51,153 3 0,170 0 15,95-8-67,2-31-72,-299 13 90,159-13-246,-304 22 289,27-5 152,-87 7-7,-6-2-78,-13-2 19,-18 1 5,-1 0 1,-57 4-1,38 1-36,-633 5 630,23 1-529,659-7-308,9 2-63,21 3 129,-15-4 98,69 10-1,0-3 1,146-3 0,795-53-1527,-974 47 1360,15-3 0,-57 2 180,-8-1 25,-7 1-2,0 0 0,0 1 1,0 0-1,-24 3 0,4-1 3,-667 24 732,-374-15 876,1036-9-1599,32 0-61,-1 0 1,1-1-1,0-1 1,0 1-1,0-1 0,-11-3 1,34 3-162,347-25-218,93-3 379,730 56-881,-901 5-124,-210-17 598,-73-14 401,-1-1 0,1 0 1,0 1-1,0 0 1,-1-1-1,1 1 0,0 0 1,-1 0-1,1 0 1,2 1-1,-5-1 15,0 0-1,0-1 1,0 1 0,0-1-1,0 1 1,-1-1-1,1 1 1,0-1 0,0 0-1,0 0 1,0 1 0,0-1-1,-1 0 1,1 0-1,0 0 1,0 0 0,0 0-1,0 0 1,-2-1-1,-233 8 148,-788 20 837,988-27-923,-1120 15 1733,1113-15-1769,31 0-50,0 0 0,0 0 0,0 2 0,-21 3 0,31-2-185,9-1 122,20-1-31,1037-50-155,-941 41 257,792-71-334,-892 76 340,202-27-51,-216 29 81,-1-1-1,0 0 1,0-1 0,13-5-1,-21 8-12,0 0-1,0-1 1,1 1-1,-1 0 1,0 0-1,0 0 1,1 0-1,-1-1 1,0 1-1,0 0 1,0 0-1,1 0 1,-1-1-1,0 1 1,0 0-1,0 0 1,0-1-1,0 1 1,1 0-1,-1 0 1,0-1-1,0 1 1,0 0-1,0-1 0,0 1 1,0 0-1,0-1 1,0 1-1,0 0 1,0 0-1,0-1 1,0 1-1,-10-9 53,2 6-35,0 0 0,1 0 1,-1 0-1,0 1 0,-15-1 0,-106-10 82,-52 0-23,-951 8 467,882 8-350,-4 0-10,-218 4-440,593-12-61,-80 3 270,190-12-36,500-24 29,-414 27 3,205-8-281,-101-1-143,-169-4 337,-205 16 222,-40 2-27,-16 0 4,-28-2-2,0 1 0,0 2 0,-55 0 0,-341 2 31,-15 20-32,266-10-33,-163 6 32,-473 25 100,770-35-154,-22 2-13,-73 14 1,136-18-19,0 1 0,0 0 0,1 0 0,-10 4 0,12-1-56,12-1-2,13-3 18,0 0 0,1-2 0,32-4 0,4 0 12,145-12-9,65-7 36,1472-57 4,-1458 79 40,-66-4 2,-161 5-9,-9 0 42,-1-2 1,48-8 0,-90 10-39,0 1 1,-1 0-1,1-1 1,-1 1-1,1-1 1,0 0-1,-1 0 1,1 0-1,-1 0 0,0-1 1,3-1-1,-5 3-9,0 0-1,0 0 0,0-1 0,0 1 1,0 0-1,0 0 0,0-1 0,0 1 0,0 0 1,0 0-1,0-1 0,0 1 0,0 0 1,-1 0-1,1-1 0,0 1 0,0 0 1,0 0-1,0-1 0,0 1 0,-1 0 1,1 0-1,0 0 0,0 0 0,0-1 0,-1 1 1,1 0-1,0 0 0,0 0 0,-1 0 1,1 0-1,-1 0 0,-20-9 122,-4 2-72,-1 1-1,0 2 1,1 0 0,-2 2-1,-35 1 1,-3 0-6,-185-5 56,-77 12-37,315-6-64,-1493 55 462,1195-32-354,80-1-63,179-16-45,-178 25-100,175-17-63,54-14 159,-1 0 0,1 0 0,0 0 0,0 0 0,0 0 0,0 0 0,-1 0 0,1 1 0,0-1 0,0 0 0,0 0 0,0 0 0,-1 0 0,1 0 0,0 0 0,0 0 0,0 0 0,0 0 0,0 0 0,0 1 0,-1-1 0,1 0 0,0 0 0,0 0 0,0 0 0,0 0 0,0 0 0,0 1 0,0-1 0,0 0 0,0 0 0,0 0 0,0 0 0,0 0 0,0 1 0,0-1 0,0 0 0,0 0 0,0 0 0,0 0 0,0 1 0,0-1 0,0 0 0,11 5-88,12-1 46,1 0 0,0-1 0,0-1-1,1-2 1,33-3 0,-34 2 28,163-9-27,69-6 25,-28-3 7,168-10 6,1093-86 114,-1365 105-64,-114 9 10,-1 0 0,0 0 0,13-4 0,-22 5-50,0 0-1,-1 0 1,1 0-1,0 0 1,0 0-1,-1 0 0,1 0 1,0 0-1,0-1 1,0 1-1,-1 0 1,1 0-1,0 0 1,0 0-1,0 0 0,-1-1 1,1 1-1,0 0 1,0 0-1,0 0 1,0-1-1,0 1 0,0 0 1,-1 0-1,1 0 1,0-1-1,0 1 1,0 0-1,0 0 1,0-1-1,0 1 0,0 0 1,0 0-1,0-1 1,0 1-1,0 0 1,0 0-1,0-1 0,0 1 1,0 0-1,0 0 1,0 0-1,1-1 1,-1 1-1,0 0 1,0 0-1,0 0 0,0-1 1,0 1-1,1 0 1,-1 0-1,0 0 1,0-1-1,0 1 0,0 0 1,1 0-1,-1 0 1,0 0-1,0 0 1,0 0-1,1 0 1,-1-1-1,0 1 0,-17-4 98,-1 0 0,-1 1-1,1 1 1,-32 0 0,18 1-46,-154-1 65,-56 14-69,-1393 89 76,1345-84-101,211-12-21,-136 11-18,171-9-98,39-5 38,9 0-2,61-2-94,144-23 3,-86 9 147,1614-123 9,-1202 99 249,-521 36-121,-14 2-118,0 0 0,-1 0 1,1 0-1,0 0 0,0 0 0,0 0 1,0 0-1,0 0 0,0 0 0,0 0 1,0 0-1,0 0 0,0 0 0,0 0 1,0 0-1,0 0 0,0 0 0,0 0 1,-1 0-1,1 0 0,0 0 0,0 0 1,0 0-1,0 0 0,0 0 0,0-1 1,0 1-1,0 0 0,0 0 0,0 0 1,0 0-1,0 0 0,0 0 0,0 0 1,0 0-1,0 0 0,0 0 0,0 0 1,0 0-1,0 0 0,0 0 0,0 0 1,0 0-1,0-1 0,0 1 0,0 0 1,0 0-1,0 0 0,0 0 0,0 0 1,0 0-1,0 0 0,0 0 0,0 0 1,0 0-1,0 0 0,0 0 0,0 0 1,0 0-1,-30-5 91,16 3-52,-82-8 46,-149 4 1,-103 24-105,321-16 24,-1560 94 41,1395-88-175,172-7 7,24-2 28,40-2-60,505-41-182,-229 30 303,-257 11 27,588-20-15,-413 22 21,660-27 47,-698 5 119,-187 20-41,-22 1-75,-34-3 9,-170 5 29,113 2-90,-171 5-9,-415 28 18,542-29-1,-752 26 46,630-21-45,83-1-11,160-9-3,-3 0-25,1 1 0,0 1 0,0 2 0,-38 10 0,61-15 19,0 1-1,1-1 1,0 0 0,-1 1 0,1-1 0,-1 1 0,1 0 0,-1-1 0,1 1 0,0 0 0,0 0 0,-1 0 0,0 1 0,3-1 0,0 0 0,1 0 1,-1 0-1,0-1 0,0 1 0,1 0 0,-1-1 1,0 1-1,1-1 0,-1 1 0,1-1 1,-1 1-1,0-1 0,3 0 0,24 5-37,-1-1 1,1-1-1,0-2 0,54-4 0,212-14-11,94-3 29,79 14 16,339-16 37,-657 13-3,121-11 198,-270 20-214,0 0 0,0 0 0,0 0 0,0 0 0,0 0 0,0 0 0,0-1 0,0 1-1,0 0 1,0 0 0,0 0 0,0 0 0,0 0 0,0 0 0,0 0 0,0 0 0,0 0 0,0 0 0,0 0 0,0 0 0,0 0-1,0 0 1,0-1 0,0 1 0,0 0 0,0 0 0,0 0 0,0 0 0,0 0 0,0 0 0,1 0 0,-1 0 0,0 0 0,0 0-1,0 0 1,0 0 0,0 0 0,0 0 0,0 0 0,0 0 0,0 0 0,0 0 0,0 0 0,0 0 0,1 0 0,-1 0-1,0 0 1,0 0 0,-12-3 53,-30-2 9,-86-3-10,-167 12-1,186 0-47,-333 8 4,-937 43 46,1060-41-74,251-13-91,50 1-13,23 0 33,33 0-51,-37-2 135,297-2-290,7-20 267,-174 12 5,418-17 4,28-2 20,-88-38 62,-426 52 3,-50 7-20,-13 8-46,0 0 0,0-1-1,0 1 1,0 0-1,0-1 1,-1 1 0,1 0-1,0 0 1,0-1 0,0 1-1,0 0 1,0 0-1,-1-1 1,1 1 0,0 0-1,0 0 1,0 0 0,-1-1-1,1 1 1,0 0 0,0 0-1,-1 0 1,1 0-1,0-1 1,0 1 0,-1 0-1,1 0 1,0 0 0,0 0-1,-1 0 1,-38-9 7,28 7-2,-45-8-15,-100-3 0,-59 14-34,146 1 39,-454 13-1,-319 4 14,540-17-17,232 0-59,62-1-135,12 1 116,23 2-34,177-16-249,-158 8 333,230-21-48,210-14 34,326 25 41,-681 15 14,182 9 57,-276-6-13,-35-2-22,-8 1 1,-68 6 62,42-6-78,-124 10 27,-54-1-32,-331 39 1,-218-4 22,142-9-22,585-35-72,27-3-4,19 0-98,174-21-186,-176 19 341,663-61-132,-347 51 124,400-27 14,-473 1 57,-229 34-35,45-9 131,-58 7 51,-13 6-195,0 0 0,0 0 0,0-1-1,0 1 1,0 0 0,0 0-1,0 0 1,0 0 0,0-1 0,0 1-1,0 0 1,0 0 0,0 0-1,0 0 1,0-1 0,0 1 0,0 0-1,-1 0 1,1 0 0,0 0-1,0 0 1,0-1 0,0 1 0,0 0-1,0 0 1,-1 0 0,1 0-1,0 0 1,0 0 0,0 0-1,0 0 1,-1 0 0,1 0 0,0 0-1,0-1 1,0 1 0,0 0-1,-1 0 1,1 0 0,-33-4 227,-592 21 352,-10 38-613,260-20 79,-413 11 36,705-44-82,-93 12 1,171-13-15,1 0 0,-1 0 0,1 1 0,0-1 0,-1 1 0,-4 3 1,8-5 7,1 0 1,0 0-1,-1 1 1,1-1-1,0 0 1,-1 0-1,1 0 1,0 1 0,-1-1-1,1 0 1,0 1-1,0-1 1,-1 0-1,1 1 1,0-1-1,0 0 1,0 1 0,0-1-1,-1 0 1,1 1-1,0-1 1,0 0-1,0 1 1,0-1-1,0 0 1,0 2 0,0-2-3,1 1 0,0-1 0,-1 1 0,1 0 0,-1-1 0,1 1 0,0-1 0,-1 1 0,1-1 0,0 0 0,-1 1 0,1-1 0,0 0 0,0 1 0,-1-1 1,1 0-1,0 0 0,1 0 0,60 7-109,-45-6 94,352 2-121,6-20 147,-297 13-16,101-6 11,983-67 57,-1073 69 12,-86 7-49,1 1-1,-1-1 1,0 1-1,0-1 1,0 0-1,0-1 0,1 1 1,4-3-1,-6 0 89,-11 1-2,-33 2 66,-76 7 0,-257 34-136,24-3-28,-124 12 5,-173 26 7,526-50-37,45-8-64,75-17 71,0 0 0,1 1 0,-1 0-1,1-1 1,-1 1 0,1 0 0,-1 0 0,1-1-1,-1 1 1,1 0 0,0 0 0,-1 1 0,1-1-1,0 0 1,-2 2 0,3-2 6,0-1-1,0 0 1,0 0 0,0 1 0,0-1-1,0 0 1,0 1 0,0-1 0,0 0-1,0 1 1,0-1 0,1 0 0,-1 0-1,0 1 1,0-1 0,0 0 0,0 1-1,0-1 1,0 0 0,1 0 0,-1 1-1,0-1 1,0 0 0,0 0 0,1 0-1,-1 1 1,0-1 0,0 0 0,1 0-1,-1 1 1,21 5-113,25-1 13,1-2 0,83-7 0,381-48 58,-52 3 46,548-15 55,-949 63 64,-69-3 142,-21 1-183,-203 18 137,220-14-213,-1498 174 68,1143-127-236,350-45 10,28-1 65,42-1-38,-49-1 124,421-29-218,-310 17 211,754-76 4,-340 35 22,-186 9 23,-252 29 33,-86 14-61,0 0 0,1 1 0,-1-1-1,1 0 1,-1 0 0,0 0 0,0-1 0,0 1 0,0 0-1,3-4 1,-4 5-8,-1 0 0,0 0 0,0 0-1,0 0 1,0 0 0,0-1 0,0 1 0,0 0 0,1 0-1,-1 0 1,0-1 0,0 1 0,0 0 0,0 0-1,0 0 1,0 0 0,0-1 0,0 1 0,0 0-1,0 0 1,0 0 0,0-1 0,0 1 0,0 0-1,0 0 1,0 0 0,-1-1 0,1 1 0,0 0 0,0 0-1,0 0 1,0 0 0,0-1 0,0 1 0,0 0-1,-1 0 1,1 0 0,0 0 0,0 0 0,0-1-1,-19-3 88,-63 6 28,-560 41-24,460-28-85,-554 62 8,341-32-37,321-35-99,47-2-43,29-7 149,-1 0 1,1-1-1,0 1 0,-1 0 1,1 0-1,0-1 0,0 1 1,-1-1-1,1 0 0,0 1 1,0-1-1,0 0 0,0 0 1,1 0-1,40 5-68,-1-3 0,72-3 0,95-22 54,-168 17 17,27-3 7,543-77-12,-1-27 18,-543 98 41,124-48 0,-189 62-41,3-1 7,1 0 1,-1 0-1,0-1 1,0 1 0,9-8-1,-13 10-8,-1 0 0,0 0-1,0-1 1,0 1 0,1 0 0,-1 0 0,0-1-1,0 1 1,0 0 0,0 0 0,0-1-1,0 1 1,1 0 0,-1-1 0,0 1-1,0 0 1,0 0 0,0-1 0,0 1-1,0 0 1,0-1 0,0 1 0,0 0-1,0-1 1,0 1 0,-1 0 0,1 0-1,0-1 1,0 1 0,0 0 0,0 0-1,0-1 1,-1 1 0,1 0 0,0 0-1,0-1 1,0 1 0,-1 0 0,-1-2 2,0 1 0,-1-1 1,1 1-1,0 0 0,-1 0 0,1 0 1,-1 0-1,-2 0 0,-20-4 2,0 1 0,0 1-1,0 2 1,-1 0 0,-46 6-1,32-3-8,-170 13-14,-478 56 16,443-43 6,-674 86 6,709-81-13,61-6-37,136-25 1,-1 2 0,1-1 0,5 0 28</inkml:trace>
  <inkml:trace contextRef="#ctx0" brushRef="#br0" timeOffset="1">123 343 7242,'9'1'-39,"84"1"-137,116-14 0,96-27 154,-220 27 4,772-137 20,-809 139 10,-17 3 56,1 0 0,51-21-1,-63 16 59,-20 12-121,0 0 1,1 0-1,-1-1 0,0 1 0,1 0 1,-1-1-1,0 1 0,0 0 0,1-1 1,-1 1-1,0-1 0,0 1 0,0 0 0,0-1 1,1 1-1,-1-1 0,0 1 0,0-1 1,0 1-1,0 0 0,0-1 0,0 1 1,0-1-1,0 0 0,-2-1 12,1 0 1,-1 1-1,1-1 1,-1 1-1,0-1 0,1 1 1,-1 0-1,0-1 0,0 1 1,0 0-1,0 0 0,0 0 1,0 1-1,-5-2 1,-8-3 42,0 1 1,0 0-1,-1 1 1,-22-1-1,-70 2 67,99 2-119,-92 5 58,-160 26 0,-100 43-53,231-45-5,76-18-8,-511 130-18,509-119-18</inkml:trace>
  <inkml:trace contextRef="#ctx0" brushRef="#br0" timeOffset="-1">102 477 7545,'10'2'-10,"17"2"-18,0 0 0,38-1 0,105-2 23,0-7 0,297-49 0,-116-34 45,-315 79-6,-1-2-1,0-1 0,63-34 1,-92 44-8,0-1 0,-1 0-1,0 0 1,8-9 0,-12 12-19,0 0 0,0 1 0,-1-1 0,1 0 0,0 0-1,-1 0 1,1 0 0,-1 0 0,1 0 0,-1 0 0,1 0 0,-1 0-1,0 0 1,0 0 0,1 0 0,-1 0 0,0-1 0,0 1 0,0 0-1,0 0 1,0 0 0,0 0 0,-1 0 0,1 0 0,0 0 0,-1 0-1,1 0 1,0 0 0,-1 0 0,1 0 0,-1 0 0,0 0 0,0-1-1,-3-2 20,-1 0-1,1 0 1,-1 1-1,1 0 1,-1 0-1,0 0 1,0 0-1,-11-3 1,-2 0 24,0 0 1,-20-3 0,-20 1-17,-1 3 1,0 2-1,1 3 1,-100 11-1,-237 55-30,350-57-5,-76 14-27,-169 55-1,225-51-37,60-25 52,0 0 0,1 1-1,0-1 1,-1 1 0,1 0 0,0 0-1,0 1 1,-6 6 0,10-9 9,0 0 1,-1 0-1,1 0 0,0 0 1,-1 0-1,1 0 0,0 0 1,0 0-1,0 0 0,0 0 1,0 0-1,0 0 1,0 0-1,0 0 0,1 0 1,-1 0-1,0 0 0,1 0 1,-1 0-1,1 0 1,-1 0-1,1 0 0,-1 0 1,1 0-1,-1-1 0,1 1 1,0 0-1,-1 0 0,1-1 1,0 1-1,0 0 1,0-1-1,1 1 0,2 3-10,1-1 1,0 1-1,0-1 0,0-1 0,7 4 0,8 1 2,1-1 0,0-1 0,0-1 0,1-1 0,27 1 0,112-7 15,-72-5 20,1-5 0,132-35-1,-206 44-7,0-2 0,-1 0-1,0 0 1,0-1 0,-1-1-1,0-1 1,0 0-1,14-12 1,-24 17 12,1 1 0,-1-1 0,0 0 1,0 0-1,0 0 0,-1-1 0,0 1 0,1-1 0,-2 0 0,1 0 0,2-6 0,-4 9 1,-1-1 0,0 1 0,1-1 0,-1 1 0,0-1-1,0 1 1,-1-1 0,1 1 0,0-1 0,-1 1 0,0-1-1,1 1 1,-1-1 0,0 1 0,0 0 0,-1 0-1,1-1 1,0 1 0,-1 0 0,1 0 0,-1 0 0,0 0-1,1 1 1,-1-1 0,0 0 0,-4-2 0,-2-2 17,0 1 0,-1 0 0,0 0 0,0 1 0,0 0 0,0 0 0,-1 1 0,1 0 0,-1 1 0,0 0 0,0 1 0,0-1 0,0 2 0,0 0 0,0 0 0,0 1 0,-18 3 0,-60 18-39,35-8-24,17-5-9,1 2 0,-58 25 0,81-31 12,1 1-1,0 0 0,0 1 0,0 1 0,1-1 0,0 2 0,0-1 0,1 1 0,0 1 1,1 0-1,-10 14 0,15-19 2,1 0 0,0 0 1,0-1-1,0 1 0,0 0 0,1 1 1,0-1-1,0 0 0,0 0 0,1 0 1,-1 1-1,2-1 0,-1 0 0,0 1 1,2 6-1,-1-10 11,0 1 0,0-1 0,0 1 0,0-1 0,0 1-1,0-1 1,1 1 0,-1-1 0,1 0 0,0 0 0,-1 0 0,1 0 0,0 0 0,0 0 0,0 0-1,1-1 1,-1 1 0,0-1 0,1 0 0,-1 1 0,1-1 0,-1 0 0,1 0 0,-1-1 0,1 1-1,0-1 1,-1 1 0,1-1 0,0 0 0,4 0 0,-1 0 14,-1 0 1,1-1-1,0 1 1,-1-1-1,0 0 0,1-1 1,-1 0-1,0 1 1,1-2-1,-1 1 1,0-1-1,-1 1 0,1-1 1,0 0-1,-1-1 1,0 1-1,0-1 0,0 0 1,0 0-1,0 0 1,-1-1-1,0 1 1,5-9-1,-2-1 19,1 0 0,-2 0 1,0-1-1,-1 0 0,0 0 1,-1 0-1,1-21 0,-1 10 8,-1 16-8,-1 0 0,0 0 0,-1 0 0,0 0 0,-2-17 0,1 24-18,0 0 0,0 0-1,0 0 1,0 0 0,0 0-1,-1 0 1,0 0 0,1 1 0,-1-1-1,0 1 1,0-1 0,-1 1-1,1-1 1,0 1 0,-1 0 0,1 0-1,-1 1 1,0-1 0,0 0-1,1 1 1,-1 0 0,-5-2 0,4 2-11,0 0 1,0 0-1,-1 1 1,1 0 0,0 0-1,-1 0 1,1 0 0,0 1-1,-1-1 1,1 1-1,0 0 1,0 0 0,0 1-1,-1-1 1,-4 4 0,-1 0-17,0 0 1,1 1 0,0 0 0,0 0-1,-10 10 1,9-6-5,1-1 0,0 1 0,1 1-1,0 0 1,1 0 0,0 1 0,-8 19-1,12-25 11,1 1-1,0-1 0,0 0 0,0 1 0,1-1 0,0 1 0,0 0 0,1-1 0,0 1 0,0 0 0,1-1 0,0 1 0,0 0 0,0-1 0,1 1 0,0-1 0,3 8 0,-1-8 9,-1 0-1,1-1 0,0 1 0,1-1 0,-1 0 0,1 0 0,0-1 0,0 1 1,1-1-1,-1 0 0,1-1 0,0 1 0,0-1 0,0 0 0,0-1 1,1 0-1,-1 0 0,1 0 0,-1 0 0,8 0 0,-1 0 17,-1-1 0,1 0 0,-1-1 0,1 0 0,0-1 0,-1-1 0,1 0 0,-1 0 0,22-8 0,-24 6 5,1-1-1,-1 0 0,-1 0 0,1-1 1,-1 0-1,0-1 0,0 0 0,-1 0 1,0-1-1,0 0 0,-1 0 0,0-1 1,0 0-1,7-14 0,-8 10 10,-1 1 0,0-1 0,0 0 0,-2 0-1,0 0 1,0 0 0,-1 0 0,-1-1 0,0 1 0,0-1 0,-3-17 0,1 22-4,0 0 1,0 1 0,-1 0 0,0-1-1,-1 1 1,0 0 0,0 0 0,-6-10-1,6 13-8,0 1-1,0 0 1,0 0 0,0 0-1,-1 0 1,0 1-1,0-1 1,0 1 0,0 0-1,0 0 1,-1 1-1,1-1 1,-1 1 0,0 0-1,-6-2 1,3 2-16,0 0 0,1 0 0,-1 1 0,0 0 0,0 1 0,0 0 0,0 0 0,0 0 0,0 1 0,0 0 0,0 1 1,0 0-1,0 0 0,1 1 0,-1 0 0,1 0 0,-11 7 0,2-1-24,0 1-1,1 0 1,1 1 0,0 1-1,1 0 1,0 1-1,0 1 1,2 0 0,0 0-1,0 1 1,-14 28 0,21-33 7,0-1 1,0 1 0,1-1 0,0 1 0,1 0-1,0 1 1,1-1 0,0 0 0,0 18 0,2-19 6,0-1 0,1 0 1,0 1-1,0-1 0,1 0 1,0 0-1,0-1 0,1 1 1,0-1-1,0 1 0,0-1 1,1-1-1,7 9 1,-3-7 14,-1 0 1,1-1 0,1 0 0,-1 0-1,1-1 1,1 0 0,-1-1 0,1 0 0,0-1-1,0 0 1,0 0 0,0-2 0,1 1-1,-1-1 1,1-1 0,0 0 0,17-1 0,-26 0 8,0-1 0,0 0 0,0 0 0,0 0 0,0 0 0,-1 0-1,1 0 1,0-1 0,-1 0 0,1 1 0,-1-1 0,1 0 0,-1 0 0,0 0 0,0 0 0,0-1 0,0 1 0,0 0 0,-1-1 0,1 1 0,1-6 0,0 2 14,0-1 0,-1 0 0,0 0 0,0 0 0,-1 0 0,0-1-1,1-8 1,-3-1 4,0 0 0,-1 1 0,-1 0 0,-1-1-1,0 1 1,-1 1 0,0-1 0,-2 1 0,0-1 0,0 2-1,-1-1 1,-1 1 0,-13-15 0,16 22-23,0 1 0,0 0 1,-1 0-1,0 1 0,0 0 1,0 0-1,-1 1 0,1 0 1,-1 0-1,-10-3 0,12 4-15,-1 1 1,1 1-1,-1-1 0,1 1 0,-1 0 0,0 0 1,1 1-1,-1 0 0,0 0 0,0 1 1,1-1-1,-1 1 0,-7 3 0,9-2-9,0 1 1,1-1-1,-1 1 0,1 1 0,-1-1 0,1 0 1,0 1-1,0 0 0,1 0 0,-1 0 0,1 1 1,0-1-1,0 1 0,0-1 0,1 1 1,-1 0-1,1 0 0,-2 9 0,-2 4-17,2 0 0,0 0 0,1 0 0,0 20 0,2-27 21,1 1 0,1-1 0,0 1 0,0-1 0,1 0 0,1 0 1,0 0-1,0 0 0,1 0 0,1 0 0,0-1 0,6 11 0,-7-14 14,1-1-1,0 1 0,0-1 0,1 0 0,0 0 1,0 0-1,0-1 0,0 0 0,1 0 1,0-1-1,0 0 0,0 0 0,1 0 0,-1-1 1,1-1-1,0 1 0,10 1 0,-14-3 13,0 0-1,0-1 1,0 1 0,0-1-1,0 0 1,0-1-1,1 1 1,-1-1-1,0 0 1,0 0-1,0 0 1,0 0-1,-1-1 1,1 1 0,0-1-1,-1 0 1,1 0-1,-1 0 1,1-1-1,-1 1 1,0-1-1,0 0 1,0 0 0,0 0-1,-1 0 1,1-1-1,-1 1 1,0-1-1,0 1 1,0-1-1,-1 0 1,2-4-1,2-4 23,-1-1 0,-1 0-1,0 0 1,-1-1-1,0 1 1,-1 0 0,-1-1-1,-2-23 1,2 33-30,-1-11 33,-1 0 0,-1 0 0,-6-24 0,7 36-31,1-1 0,-1 0 1,1 0-1,-1 1 0,0-1 0,-1 1 0,1-1 0,-1 1 1,1 0-1,-1 0 0,0 0 0,0 0 0,0 1 0,0-1 1,-1 1-1,1 0 0,-1 0 0,-5-3 0,6 4-14,0 1 0,-1-1 0,1 1 0,0-1-1,0 1 1,0 0 0,0 0 0,-1 0 0,1 1 0,0-1-1,0 1 1,0 0 0,0 0 0,0 0 0,0 0 0,0 0-1,0 1 1,0 0 0,1-1 0,-5 4 0,-1 1-26,1 0 1,-1 1 0,1 0-1,0 0 1,-8 11 0,10-10 13,0 1 1,0-1 0,0 1-1,1 0 1,1 0 0,-1 0-1,1 1 1,1-1 0,0 1-1,0-1 1,1 1 0,0 0 0,1 0-1,0 0 1,0-1 0,1 1-1,3 12 1,-3-15 13,1 0 0,0 0 0,1 0 0,0 0 0,0 0 0,0 0 0,1-1 0,0 0 0,0 0 0,1 0-1,0 0 1,0 0 0,0-1 0,0 0 0,1 0 0,0-1 0,0 0 0,0 1 0,1-2 0,0 1 0,-1-1 0,1 0 0,11 3 0,-12-5 18,0 1 0,0-1 0,1 0 1,-1 0-1,0-1 0,0 1 0,1-2 1,-1 1-1,0-1 0,0 0 0,1 0 1,-1 0-1,0-1 0,0 0 0,0 0 1,-1-1-1,1 1 0,0-1 0,-1-1 0,0 1 1,0-1-1,0 0 0,0 0 0,-1 0 1,6-6-1,-5 2 7,0-1 0,-1 1 0,0-1 1,0 0-1,-1 0 0,0 0 0,0 0 0,1-11 1,-1-1 26,0 0 0,-1-36 0,-3 39-15,0 0 0,-1 0 0,0 1 0,-2-1 0,0 0 0,-1 1 0,-13-29 0,16 40-29,-1 1-1,0 0 0,0 0 1,0 0-1,0 1 0,-1-1 1,0 1-1,0-1 0,0 1 1,-1 1-1,1-1 0,-1 0 1,0 1-1,0 0 0,0 0 1,0 1-1,-1-1 1,1 1-1,-1 0 0,1 1 1,-1-1-1,0 1 0,0 1 1,1-1-1,-1 1 0,0-1 1,0 2-1,-6 0 0,3 0-22,-1 1 1,0 0-1,1 1 0,0 0 0,0 0 0,0 1 0,0 0 0,0 1 0,1 0 0,0 0 1,0 1-1,0 0 0,1 0 0,0 1 0,0 0 0,0 0 0,1 1 0,0-1 0,1 2 0,0-1 1,-8 16-1,7-11-1,1 1 0,0-1 0,1 1 0,1 0 1,0 0-1,0 0 0,2 1 0,0-1 0,0 1 0,1-1 1,1 0-1,1 1 0,0-1 0,5 18 0,-2-15 7,0-1 0,2 0 0,0 0 1,0-1-1,2 1 0,15 21 0,-20-32 17,0 0 1,0 0-1,0 0 1,1-1-1,0 1 0,0-1 1,0 0-1,0-1 1,1 1-1,-1-1 1,1 0-1,0-1 0,0 1 1,0-1-1,0 0 1,0-1-1,0 1 1,1-1-1,-1 0 0,9-1 1,-11 0 7,-1 0 0,0-1-1,1 1 1,-1-1 0,0 0 0,0 0 0,0 0 0,0-1-1,0 1 1,0-1 0,0 0 0,0 1 0,0-1 0,-1-1-1,4-2 1,-2 0 10,1 0-1,-1 0 1,-1-1-1,1 1 1,-1-1-1,1 0 1,1-8-1,2-5 33,-1-1 0,-1 0-1,4-39 1,-4 23 1,-2 1-1,-4-68 1,0 89-44,-1 0 0,-1 0-1,0 1 1,-1-1 0,0 1-1,-1 0 1,0 0 0,-1 0 0,-1 1-1,-11-17 1,17 27-15,-1-1 1,0 0-1,0 0 0,-1 1 0,1-1 1,-1 1-1,1 0 0,-1 0 1,0 0-1,0 0 0,1 0 0,-1 1 1,-1-1-1,-2 0 0,4 1-5,-1 1-1,1 0 0,0 0 1,-1 0-1,1 0 1,0 1-1,0-1 0,-1 1 1,1-1-1,0 1 1,0 0-1,0 0 0,-1 0 1,1 0-1,0 0 1,0 0-1,1 0 0,-1 1 1,0-1-1,-2 4 1,-7 6-28,0 2 0,1-1 0,1 2 1,0-1-1,1 1 0,1 0 1,-10 26-1,10-24 15,-4 8-2,2 0 0,1 1 1,1 0-1,1 0 0,-4 36 0,9-45 14,0-1-1,0 1 0,2-1 1,0 1-1,1-1 1,0 1-1,1-1 0,1 0 1,1 0-1,8 19 0,-10-28 11,0 0-1,0 0 1,1-1-1,0 0 0,0 0 1,1 0-1,8 8 1,-12-12 7,0 0 0,0 0 0,0 0 0,1 0 0,-1-1 0,0 1 0,0 0 0,1 0 0,-1-1 0,1 1 0,-1-1 0,0 1 0,1-1 0,-1 0 0,1 0 1,-1 0-1,1 1 0,-1-1 0,1 0 0,-1-1 0,1 1 0,-1 0 0,1 0 0,-1-1 0,1 1 0,-1-1 0,0 1 0,1-1 0,-1 0 0,0 1 0,1-1 0,-1 0 0,0 0 0,0 0 0,0 0 0,0 0 1,0 0-1,0 0 0,2-2 0,2-6 23,0-1 0,0 0 0,-1 0 1,0 0-1,-1 0 0,0 0 0,-1-1 1,0 1-1,1-15 0,3-12 19,0 11-31,-2-1-1,-1 1 0,-2 0 0,0-1 0,-1 1 0,-2-1 0,-1 1 1,-1-1-1,-1 1 0,-1 1 0,-2-1 0,-17-40 0,17 48-14,5 9 3,-1 0 1,0 1-1,-8-11 0,11 17-12,0 0 0,-1 0-1,1 1 1,-1-1 0,1 1 0,-1-1 0,1 1 0,-1 0-1,0 0 1,0 0 0,0-1 0,0 2 0,1-1 0,-1 0-1,0 0 1,0 1 0,-1-1 0,1 1 0,0-1 0,-3 1-1,4 0-5,-1 0 0,0 1-1,0-1 1,0 0 0,1 1-1,-1 0 1,0-1 0,1 1-1,-1 0 1,1 0 0,-1 0-1,1 0 1,-1 0-1,1 0 1,-1 0 0,1 0-1,0 1 1,0-1 0,-2 3-1,-19 36-124,17-30 103,-11 26 8,2 1 0,1 1 0,2 0 0,1 0 0,2 1 0,2 1 0,2-1 0,1 1 0,2-1 0,2 1 0,1 0 0,9 39 0,-2-45 18,-9-32 13,1-1-1,-1 1 1,1-1-1,0 0 1,-1 1-1,1-1 1,0 0-1,0 0 1,0 1-1,-1-1 1,1 0-1,1 0 0,-1 0 1,0 0-1,0 0 1,0 0-1,1 0 1,-1-1-1,2 2 1,-3-2 0,1 0 0,-1 0 0,0 0 0,1 1 0,-1-1 0,1 0 0,-1 0 0,0 0 0,1 0 0,-1 0 0,1 0 0,-1 0 1,1-1-1,-1 1 0,0 0 0,1 0 0,-1 0 0,1 0 0,-1 0 0,0-1 0,1 1 0,-1 0 0,0 0 0,1-1 0,-1 1 1,0 0-1,1 0 0,-1-1 0,1-1 39,0-1 0,0 1 1,-1 0-1,1-1 0,-1 1 1,1 0-1,-1-1 0,0-3 1,2-37 1,5-209 62,-7 178-80,-12-88 0,10 151-22,0-1-1,-1 1 1,-5-15-1,7 23-11,0 0 0,0 0 0,-1 0-1,1 0 1,-1 0 0,0 1 0,1-1 0,-1 0-1,0 1 1,-1 0 0,1-1 0,0 1 0,-1 0-1,1 0 1,-1 0 0,0 1 0,-3-3-1,4 4-3,1 0 0,0 0 0,0 0-1,0 0 1,0 0 0,0 0-1,0 0 1,-1 1 0,1-1-1,0 0 1,0 1 0,0-1 0,0 1-1,0-1 1,0 1 0,0 0-1,0-1 1,1 1 0,-1 0 0,0 0-1,0-1 1,0 1 0,1 0-1,-1 0 1,1 0 0,-1 0-1,0 0 1,0 1 0,-15 34-142,4 4 92,2 0 0,2 0 0,1 1 0,-2 71 0,9-83 58,1 0 1,1-1-1,2 1 1,1-1-1,1 0 0,1 0 1,20 49-1,-20-65 55,-3-11 226,-3-3-246,0 0 0,-1 1 0,1-1 0,-1 0 0,0 0 0,0 0 1,0-1-1,0 1 0,0 0 0,0 0 0,-1-2 0,-8-168 24,5 66-39,-5-17 1,7 107-14,-1 1 0,0-1 1,-1 1-1,-1 0 0,-12-26 1,15 37-10,0 0 1,-1 1-1,1-1 0,-1 1 1,0-1-1,-4-3 0,6 6-2,1 1-1,-1-1 0,1 1 1,-1-1-1,1 1 0,-1-1 0,0 1 1,1 0-1,-1-1 0,0 1 1,1 0-1,-1-1 0,0 1 1,0 0-1,1 0 0,-1 0 1,0 0-1,0-1 0,0 1 1,1 0-1,-1 0 0,0 1 0,0-1 1,1 0-1,-1 0 0,0 0 1,0 0-1,1 1 0,-1-1 1,0 0-1,1 1 0,-1-1 1,0 1-1,1-1 0,-1 0 1,0 1-1,1-1 0,-1 1 0,1 0 1,-1-1-1,0 2 0,-3 5-24,0 1 0,0 0 0,0 1 0,1-1 0,1 1-1,-1-1 1,-1 12 0,0 0-7,-10 38-40</inkml:trace>
  <inkml:trace contextRef="#ctx0" brushRef="#br0" timeOffset="-3">106 381 12501,'-4'23'-11</inkml:trace>
  <inkml:trace contextRef="#ctx0" brushRef="#br0" timeOffset="-5">102 788 12388,'2'16'1,"-1"-7"32,0 0 0,0 0 0,1 0 0,0 0 0,6 17 0,-7-27 231,-1-1-232,1 1 0,0 0 0,-1-1 0,0 1 0,1-1 0,-1 1 0,0-1 0,1 0 0,-1 1 0,0-1 0,0 1 0,-1-3 0,3-132 29,0-51-35,-3 123-21,-3-20 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2:47.699"/>
    </inkml:context>
    <inkml:brush xml:id="br0">
      <inkml:brushProperty name="width" value="0.1" units="cm"/>
      <inkml:brushProperty name="height" value="0.1" units="cm"/>
      <inkml:brushProperty name="color" value="#333333"/>
    </inkml:brush>
  </inkml:definitions>
  <inkml:trace contextRef="#ctx0" brushRef="#br0">10 46 6649,'-3'0'24,"-4"-6"8,7 3 24,0-1-16,0 1-296,0 0-360</inkml:trace>
  <inkml:trace contextRef="#ctx0" brushRef="#br0" timeOffset="1">121 27 3505,'0'-10'344,"9"7"-96,-9 0-32,0-1-8,0 1-256,0 0-552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2:48.046"/>
    </inkml:context>
    <inkml:brush xml:id="br0">
      <inkml:brushProperty name="width" value="0.1" units="cm"/>
      <inkml:brushProperty name="height" value="0.1" units="cm"/>
      <inkml:brushProperty name="color" value="#333333"/>
    </inkml:brush>
  </inkml:definitions>
  <inkml:trace contextRef="#ctx0" brushRef="#br0">33 13 5657,'-16'0'904,"0"-6"-464,16 3-295,0-1-338</inkml:trace>
  <inkml:trace contextRef="#ctx0" brushRef="#br0" timeOffset="1">105 17 2353,'-6'6'3184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2:50.645"/>
    </inkml:context>
    <inkml:brush xml:id="br0">
      <inkml:brushProperty name="width" value="0.1" units="cm"/>
      <inkml:brushProperty name="height" value="0.1" units="cm"/>
      <inkml:brushProperty name="color" value="#333333"/>
    </inkml:brush>
  </inkml:definitions>
  <inkml:trace contextRef="#ctx0" brushRef="#br0">4164 14 8274,'-39'-1'-76,"-72"-9"0,99 9 81,0 0 1,0 0 0,-1 1 0,1 1 0,0 0-1,0 1 1,0 0 0,0 0 0,-15 7-1,3 0-14,1 1 0,0 1 0,-30 20 0,50-29-1,-1 0 1,0 0-1,1 0 1,-1 1-1,1 0 1,0-1-1,0 1 0,0 0 1,0 1-1,0-1 1,1 0-1,0 1 0,-1 0 1,1-1-1,-2 7 1,4-9-1,0 0 0,-1 0 1,1-1-1,0 1 0,0 0 1,0 0-1,0-1 0,0 1 0,0 0 1,0 0-1,0 0 0,0-1 1,0 1-1,1 0 0,-1 0 1,0-1-1,0 1 0,1 0 1,-1 0-1,1-1 0,-1 1 1,0 0-1,2 0 0,0 1-20,-1-1-1,1 0 0,0 0 1,0 0-1,0 0 0,0 0 1,0 0-1,0 0 1,4 1-1,22 5 21,0-1 1,0-1-1,30 0 1,-48-4 7,37-2-4,-44 1 22,-1 0 1,1-1 0,0 1 0,0 0-1,-1 0 1,1 0 0,0 1-1,-1-1 1,1 0 0,0 1 0,-1 0-1,1 0 1,-1 0 0,1 0 0,2 2-1,-1 1 360,-12-1 258,-22 4 122,-119 53-200,-49 14 3,161-61-437,0 1 0,1 2 0,0 1 0,2 2 0,-48 34 0,76-49-121,4-2-12,-1-1 1,1 1 0,0 0-1,-1 0 1,1 0-1,0 0 1,0 0-1,0 0 1,1 0 0,-1 1-1,0-1 1,-1 4-1,3-6 7,0 0-1,0 1 0,0-1 1,0 0-1,0 1 1,0-1-1,0 1 0,0-1 1,0 0-1,0 1 0,0-1 1,0 0-1,1 1 0,-1-1 1,0 0-1,0 1 1,0-1-1,0 0 0,1 0 1,-1 1-1,0-1 0,0 0 1,0 1-1,1-1 0,-1 0 1,0 0-1,1 0 1,-1 1-1,0-1 0,0 0 1,1 0-1,-1 0 0,0 0 1,1 1-1,16 3-55,-14-4 40,23 4-5,0-2 1,0-1-1,0-1 1,0-1-1,38-7 1,128-35-5,-170 37 49,0-1 0,0 0 0,-1-2 0,0 0 0,-1-2 0,23-15 0,-42 26-2,1-1 1,-1 0 0,0 0 0,1 0 0,-1 0 0,0 0-1,0-1 1,0 1 0,0 0 0,0-1 0,0 1 0,0 0-1,-1-1 1,1 1 0,0-1 0,0-1 0,-1 2 0,0 0 0,0 1 0,0-1 0,0 0 0,-1 0 0,1 0 1,0 1-1,0-1 0,0 0 0,-1 0 0,1 1 0,-1-1 0,1 0 0,0 1 1,-1-1-1,1 0 0,-1 1 0,1-1 0,-1 1 0,0-1 0,1 1 0,-1-1 0,0 0 1,-5-2 84,0 0 0,-1 0 1,1 1-1,0 0 1,-1 0-1,-11-2 0,-15 0 96,-1 0 1,0 3-1,-57 3 0,-107 21 139,139-15-297,49-7-50,0 1-1,-1 0 1,1 0-1,0 1 1,1 1 0,-14 6-1,23-10 6,-1 0-1,1 0 0,0 1 1,-1-1-1,1 0 0,0 0 0,-1 1 1,1-1-1,0 0 0,-1 1 1,1-1-1,0 0 0,0 1 1,0-1-1,-1 1 0,1-1 1,0 0-1,0 1 0,0-1 1,0 1-1,0-1 0,0 0 1,0 1-1,0-1 0,0 1 1,0-1-1,0 1 0,0-1 1,0 0-1,0 1 0,0-1 1,0 1-1,0-1 0,0 0 1,1 1-1,-1-1 0,0 1 0,11 11-92,-7-9 80,-1-1 0,1 1-1,0-1 1,0 0 0,0 0-1,0-1 1,0 1 0,1-1-1,-1 0 1,8 1 0,49 0-52,-44-2 60,45-1-10,0-2 0,72-14 0,-104 12 34,0-2-1,-1-2 1,1 0 0,-2-2 0,1-1 0,36-22-1,-61 31 10,0 1-1,0-1 0,0 0 0,-1 1 0,1-2 0,-1 1 0,5-6 1,-7 8-15,-1 1 0,1-1 0,-1 0 0,0 0 1,1 1-1,-1-1 0,0 0 0,0 0 0,0 1 1,0-1-1,1 0 0,-1 0 0,0 0 0,0 1 1,0-1-1,-1 0 0,1 0 0,0 0 0,0 1 1,-1-2-1,1 0 9,-1 1 0,0 0 0,0-1 0,0 1 0,-1 0 0,1 0 1,0-1-1,0 1 0,-1 0 0,1 0 0,0 0 0,-1 1 0,-2-2 0,-10-4 63,0 1 0,0 1-1,-1 0 1,1 1-1,-1 0 1,1 1 0,-28 0-1,-106 11 153,117-6-205,-26 3-9,0 1 0,-93 26 0,147-32-29,1 0 0,-1 0 0,0 1-1,0-1 1,1 1 0,-1 0 0,0 0-1,1 0 1,0 0 0,-1 0-1,1 0 1,0 1 0,-2 2 0,4-4 1,-1 0 0,1 0 0,0-1 0,-1 1 0,1 0 0,-1 0 0,1 0 0,0 0 0,0 0 1,0 0-1,0 0 0,0 0 0,0 0 0,0 0 0,0 0 0,0 0 0,0 0 0,1 2 0,-1-2-3,1 0-1,0 1 1,0-1-1,0 0 1,0 1-1,0-1 1,0 0-1,0 0 1,0 0-1,0 0 1,1 0-1,-1 0 1,0-1-1,1 1 1,2 1-1,4 1-9,0-1 0,0 1 0,0-2 0,1 1 0,-1-1 0,1-1 0,13 1 0,66-9-32,-18-6 29,68-22 1,-97 25 25,-28 7 0,1 1 10,-1-1 1,1-1 0,-1 0 0,22-11 0,-34 15-8,0 0-1,1 1 1,-1-1-1,0 0 0,0 0 1,0 0-1,0 0 1,-1 0-1,1 0 0,0 0 1,0 0-1,0 0 1,-1 0-1,1-1 0,-1 1 1,1-2-1,-1 2-1,1 0 1,-1 1-1,0-1 0,-1 0 0,1 0 0,0 0 1,0 0-1,0 1 0,0-1 0,-1 0 0,1 0 0,0 0 1,-1 1-1,1-1 0,-1 0 0,1 1 0,-1-1 1,1 0-1,-2 0 0,-1-2 3,0 0 1,-1 0-1,0 1 0,1 0 1,-1-1-1,0 1 0,-7-2 1,-9-2-8,0 1 1,0 1-1,-1 1 1,0 0-1,-25 1 1,4 1-8,1 3-1,-1 1 1,1 1-1,-61 16 1,36-2-11,-120 50 0,175-64 3,1 1-1,0-1 1,1 2-1,-1 0 1,1 0 0,-12 11-1,20-16 10,0 1-1,-1-1 0,1 1 0,0-1 0,-1 1 1,1 0-1,0 0 0,0 0 0,1 0 0,-1 0 1,0 0-1,1 0 0,-1 0 0,1 0 1,-1 0-1,1 3 0,0-2-5,1-1 1,0 1-1,-1-1 1,1 1-1,0-1 0,0 1 1,0-1-1,1 0 0,-1 1 1,0-1-1,1 0 1,-1 0-1,1 0 0,0 0 1,0 0-1,3 2 1,6 4-21,0-1 0,0 0 0,1 0 0,0-1 0,0-1 1,0 0-1,1-1 0,0 0 0,25 4 0,127 9-267,-113-15 93,96-9 0,-116 3 153,1-1-1,-1-2 0,61-22 0,-87 27 66,0 0 0,-1-1 0,1 0 0,-1 0 1,0-1-1,0 1 0,9-9 0,-13 11-3,0 0 1,0-1-1,0 1 0,0 0 1,0 0-1,0-1 1,0 1-1,-1-1 0,1 1 1,-1-1-1,1 1 0,-1-1 1,1 1-1,-1-1 1,0 1-1,0-1 0,0 0 1,0 1-1,0-1 1,0 1-1,0-1 0,0 1 1,-1-1-1,1 0 0,0 1 1,-1-1-1,0 1 1,1-1-1,-1 1 0,0 0 1,0-1-1,-1-1 0,-3-3 24,0 0-1,-1 1 0,1-1 1,-1 1-1,0 1 0,0-1 0,-1 1 1,0 0-1,1 0 0,-16-5 0,-2 1 45,-2 0 0,-27-4-1,-22-1 16,0 4 0,-1 3 0,-93 4 0,76 6-97,-1 5-1,-110 25 0,154-23-16,-48 12-8,84-19-7,0 1 0,0 1-1,1 0 1,-22 14 0,33-19 22,0 0 0,1 0 1,-1 1-1,0-1 0,1 0 1,-1 1-1,1-1 0,-1 1 1,1-1-1,0 1 0,-2 3 1,3-4 5,0 0 0,0 0 1,0 0-1,0-1 0,0 1 1,1 0-1,-1 0 0,0 0 1,1 0-1,-1 0 0,0 0 1,1 0-1,-1-1 0,1 1 1,0 0-1,-1 0 0,1-1 1,0 1-1,-1 0 0,1-1 1,0 1-1,0-1 0,-1 1 1,1-1-1,0 1 0,0-1 1,2 1-1,9 5-52,0-1 1,1 0-1,0-1 1,0 0-1,0-1 0,0-1 1,1 0-1,18 1 0,-21-2 28,72 4-327,1-3 0,103-11 0,166-38-857,-334 44 1162,144-30-285,-159 32 347,-1 0 1,0 0-1,1 0 1,-1-1-1,0 1 1,0-1-1,0 0 0,0 0 1,3-3-1,-5 4 1,-1 1-1,1-1 1,0 0-1,-1 0 1,1 1-1,-1-1 1,1 0-1,-1 0 1,0 0-1,1 0 1,-1 0-1,0 1 0,0-1 1,1 0-1,-1 0 1,0 0-1,0 0 1,0 0-1,0 0 1,0 0-1,0 0 1,-1-2-1,-1 0 17,0 0 0,0-1-1,0 1 1,0 0 0,-1 0 0,1 0-1,-1 0 1,0 1 0,0-1 0,0 1-1,0 0 1,-1 0 0,1 0 0,-5-2 0,-20-10 72,0 2 1,-1 1 0,0 2 0,0 1 0,-1 1 0,-43-5 0,-195-5 213,228 16-275,-759 24 255,564-10-254,66-8-65,148-1-50,19-1 2,12-2-91,141-9-175,760-99 242,-880 103 103,10-2 5,37-4 31,86-23 0,-99 12 243,-64 20-257,0 1-1,0 0 1,0 0 0,-1-1 0,1 1 0,0-1 0,0 1-1,0-1 1,0 1 0,0-1 0,-1 1 0,1-1 0,0 0-1,0 1 1,-1-1 0,1 0 0,0 0 0,-1 1 0,1-1-1,-1 0 1,1 0 0,-1-1 0,0 1 3,-1 1-1,1-1 1,-1 0 0,0 1 0,0-1 0,1 1-1,-1-1 1,0 1 0,0-1 0,0 1-1,1-1 1,-1 1 0,0 0 0,0-1 0,0 1-1,0 0 1,0 0 0,0 0 0,0 0-1,0 0 1,-1 0 0,-166-6 798,24 11-792,-261 43 1,-143 64-92,544-111 58,-14 3-17,12-3-2,1 0-1,0 0 1,-1 0 0,1 1-1,0 0 1,0 0 0,0 0-1,0 0 1,0 1-1,1 0 1,-8 5 0,12-8 14,0 1 1,0-1-1,-1 0 0,1 0 1,0 0-1,-1 0 1,1 0-1,0 1 0,0-1 1,-1 0-1,1 0 1,0 0-1,0 1 0,0-1 1,-1 0-1,1 0 0,0 1 1,0-1-1,0 0 1,0 1-1,0-1 0,-1 0 1,1 1-1,0-1 1,0 0-1,0 0 0,0 1 1,0-1-1,0 0 1,0 1-1,0-1 0,0 0 1,0 1-1,0-1 1,0 0-1,1 1 0,-1-1 1,0 0-1,0 0 1,0 1-1,0-1 0,0 0 1,1 1-1,-1-1 1,0 0-1,0 0 0,0 0 1,1 1-1,-1-1 1,1 0-1,19 7-134,-14-6 95,24 4-13,1-1 0,-1-2-1,1-1 1,0-1 0,37-5 0,-43 3 38,188-28-45,-52 5 47,-112 19 19,24-2 35,83-20 0,-153 27-18,0 1 0,0-1-1,0 0 1,0 0 0,0-1-1,0 1 1,0 0 0,0-1-1,0 0 1,-1 0 0,5-3 0,-7 5-14,0 0 0,0-1 0,1 1 0,-1 0 0,0 0 0,0-1 0,0 1 1,0 0-1,0-1 0,0 1 0,0 0 0,0 0 0,0-1 0,0 1 0,0 0 1,0-1-1,0 1 0,0 0 0,0-1 0,0 1 0,0 0 0,0 0 0,0-1 1,-1 1-1,1 0 0,0 0 0,0-1 0,0 1 0,0 0 0,-1 0 0,1-1 1,0 1-1,0 0 0,0 0 0,-1-1 0,-20-7 103,-1 3-52,-1 1 0,0 2-1,-39-1 1,-72 13-2,123-9-45,-270 43 83,-11 1-32,85-27-66,158-9-41,47-9 40,0 1-1,0-1 1,0 1-1,0-1 1,0 1-1,0 0 0,0 0 1,0 0-1,1 0 1,-1 0-1,0 0 1,1 1-1,-1-1 1,-2 3-1,3-3 6,1-1 0,0 0 1,0 1-1,0-1 0,0 0 0,0 1 0,0-1 0,0 0 1,0 1-1,0-1 0,0 0 0,0 0 0,0 1 0,0-1 1,0 0-1,0 1 0,0-1 0,1 0 0,-1 1 1,0-1-1,0 0 0,0 0 0,0 1 0,0-1 0,1 0 1,-1 0-1,0 1 0,0-1 0,1 0 0,-1 0 0,0 0 1,0 0-1,1 1 0,-1-1 0,17 5-65,24-1-25,308-15-58,3-23 131,6-1 80,-292 30 147,-45 0-51,-15-1 10,-7 5-146,0 0 1,-1 0-1,1 0 0,0 0 0,-1 0 0,1 0 1,-1 0-1,1 0 0,-1 0 0,1 1 0,-1-1 1,0 0-1,1 1 0,-1 0 0,0-1 0,-3 1 0,-22-5 115,-1 1 0,0 1 0,-51 1 0,39 2-68,-1154 35 905,884-21-989,280-13 9,11-1-42,1 1 1,0 1-1,-31 7 0,43-6-47,11 1-4,11-1 37,0 0 0,0-1 0,0-1 0,1 0 0,29-4 0,438-35-203,161-58-177,-613 91 442,-17 3 25,0-1 0,0 0 0,0-1 0,21-8 0,-32 8 101,-13 3-76,-23 2 8,-194 31 21,102-12-94,-139 19-5,-171 26-3,12 17-64,391-74 60,-103 28-325,132-36 306,0 1 0,0-1 0,0 1 0,1 0 0,-1 0 0,0 0-1,0 0 1,1 0 0,-1 0 0,-1 2 0,3-3 33,0 1 0,0-1 0,0 0 0,0 0 1,0 1-1,1-1 0,-1 0 0,0 0 0,0 1 0,0-1 0,0 0 1,1 0-1,-1 1 0,0-1 0,0 0 0,0 0 0,1 0 0,-1 0 1,0 1-1,0-1 0,1 0 0,-1 0 0,0 0 0,0 0 0,1 0 0,-1 0 1,0 0-1,1 0 0,-1 0 0,0 0 0,0 0 0,1 0 0,-1 0 1,0 0-1,1 0 0,-1 0 0,0 0 0,44 0-519,-43 0 538,254-31-687,-163 16 578,101-19 40,286-89 1,-436 107 397,-42 16-325,-1 0-1,0 0 1,0 0 0,1 0-1,-1 0 1,0 0 0,0 0 0,1-1-1,-1 1 1,0 0 0,0 0-1,1 0 1,-1 0 0,0 0-1,0-1 1,0 1 0,1 0-1,-1 0 1,0 0 0,0 0-1,0-1 1,0 1 0,1 0 0,-1 0-1,0-1 1,0 1 0,0 0-1,0 0 1,0-1 0,0 1-1,0 0 1,0 0 0,0-1-1,0 1 1,0 0 0,0 0 0,0-1-1,0 1 1,0 0 0,0 0-1,0-1 1,0 1 0,0 0-1,0 0 1,0-1 0,0 1-1,0 0 1,0 0 0,-1-1 0,1 1-1,0 0 1,0 0 0,0 0-1,0-1 1,-1 1 0,1 0-1,0 0 1,0 0 0,-1-1-1,-2 0 50,0-1 0,0 1-1,0-1 1,0 1-1,-1 0 1,1 0 0,0 0-1,-6 0 1,-48-5 303,-76 2 1,112 4-329,-451 34 415,370-23-376,-86 14 45,35 4-39,66-17-39,-35 6-4,45-3-156,75-14-5,5-1 33,15 1-24,28-2 7,113-7 84,0-8 1,302-69-1,-459 84 29,27-8 534,-31 8-488,1 0 0,-1 0 0,0 0-1,0 0 1,1 0 0,-1 1-1,0-1 1,0 1 0,0-1 0,0 1-1,-3 0 1,-30-7 189,-1 1 1,-60-1-1,-80 9 23,120-1-144,-340 15 353,-148 2-468,543-18-11,0 0 1,0 0 0,1-1-1,-1 1 1,0 0 0,0 0-1,0 0 1,0 1 0,1-1 0,-1 0-1,0 0 1,0 0 0,0 1-1,0-1 1,1 0 0,-1 1-1,-1 0 1,19 4-165,3-3 91,0-1 0,37-2 1,-28 0 53,46-4-10,124-24 0,72-34 60,-229 52-6,-12 7 68,-30 4-80,0 0 0,0 0 0,0 0-1,0 0 1,0 0 0,0 0 0,0 0 0,0 0-1,0 0 1,0 0 0,0 1 0,0-1 0,-1 0 0,1 0-1,0 0 1,0 0 0,0 0 0,0 0 0,0 0-1,0 0 1,0 0 0,0 0 0,0 0 0,0 0-1,0 1 1,0-1 0,0 0 0,0 0 0,0 0-1,0 0 1,0 0 0,0 0 0,0 0 0,0 0 0,0 0-1,0 0 1,0 0 0,0 1 0,0-1 0,1 0-1,-1 0 1,0 0 0,0 0 0,0 0 0,0 0-1,0 0 1,0 0 0,0 0 0,0 0 0,0 0 0,0 0-1,0 0 1,0 0 0,0 0 0,0 0 0,1 0-1,-1 0 1,0 0 0,0 0 0,0 0 0,0 0-1,0 0 1,0 0 0,0 0 0,-10 9 59,-19 8-31,-25 7-34,-2-2 0,-58 15-1,-9 3-18,58-17 8,19-8-74,-88 43 0,129-56 36,1 1 0,-1 0 0,1 0 0,-1 1 0,-3 3 0,8-6 29,-1-1 0,0 1 0,1 0 0,-1-1 0,1 1 0,-1 0 0,1-1-1,-1 1 1,1 0 0,0 0 0,-1 0 0,1-1 0,0 1 0,0 0 0,-1 0 0,1 0-1,0 0 1,0-1 0,0 1 0,0 0 0,0 0 0,0 0 0,0 0 0,1 0-1,-1-1 1,0 1 0,0 0 0,1 0 0,-1 0 0,0 0 0,1-1 0,-1 1 0,1 0-1,0 0 1,3 3-170,-1-1 0,1 0 0,0-1 0,1 1 0,-1-1 0,0 0 0,1 0 0,7 3 0,67 18-3016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7:21.067"/>
    </inkml:context>
    <inkml:brush xml:id="br0">
      <inkml:brushProperty name="width" value="0.1" units="cm"/>
      <inkml:brushProperty name="height" value="0.1" units="cm"/>
      <inkml:brushProperty name="color" value="#333333"/>
    </inkml:brush>
  </inkml:definitions>
  <inkml:trace contextRef="#ctx0" brushRef="#br0">1403 1529 376,'102'57'171,"-73"-39"-130,0-1 0,2-2 0,54 20 0,7-5 16,-1 0 3,158 32-1,-232-60-55</inkml:trace>
  <inkml:trace contextRef="#ctx0" brushRef="#br0" timeOffset="3514.75">2128 1782 8270,'-160'-23'365,"-95"16"101,74 3-202,126 1-197,-195-11 180,193 8-169,0-3 1,-64-18-1,103 20-75,19 6-6,-1 0 0,1 1-1,0-1 1,0 0 0,0 1-1,0-1 1,0 1-1,0 0 1,0-1 0,0 1-1,0 0 1,0-1 0,0 1-1,0 0 1,1 0 0,-1 0-1,0 0 1,0 0-1,1 0 1,224-29-218,227-19 102,354 69 51,-803-21 68,420 29-7,-199-18 67,-194-9 27,-29 0 5,-20 0 75,-200 6 441,20 6-259,-55-4 53,249-10-395,-996 34 1211,824-32-1093,-362 10 158,386-5-216</inkml:trace>
  <inkml:trace contextRef="#ctx0" brushRef="#br0" timeOffset="3515.75">610 1715 12697,'46'-3'-10,"285"-25"-25,779-14-24,-801 42 39,-78 2 8,-192-1 11,187 15-3,-191-9 40,-32-5-22,-4-1 5,-19-1 32,-26-3-4,-307-11 102,278 14-137,-597 6 94,2 38-47,419-9-48,108-18-1,44-5-16</inkml:trace>
  <inkml:trace contextRef="#ctx0" brushRef="#br0" timeOffset="3513.75">610 1794 12697,'110'1'-100,"121"-5"12,67 1 26,581-23-37</inkml:trace>
  <inkml:trace contextRef="#ctx0" brushRef="#br0" timeOffset="-1">2835 1732 12247,'20'-1'-3,"83"-6"-17,86-2 24,-157 11 75,-73 0 15,-238 11 5</inkml:trace>
  <inkml:trace contextRef="#ctx0" brushRef="#br0" timeOffset="3510.75">2128 1767 12738,'-701'33'150,"421"-37"-82,195 2-32,0-4 0,-93-19 0,142 19-37,4 0-2,26 4-34,11 2-43,217-7-206,-6-5 170,72-9 51,34-12 20,7 14 17,-21-5 6,-66 10 13,-194 12 9,188-14 77,-207 12-21,-29 4-54,0 0-1,1 0 1,-1 0 0,0 0-1,0 0 1,1 0-1,-1 0 1,0 0-1,0 0 1,1 0-1,-1 0 1,0 0 0,0 0-1,0-1 1,1 1-1,-1 0 1,0 0-1,0 0 1,0 0 0,1 0-1,-1 0 1,0-1-1,0 1 1,0 0-1,1 0 1,-1 0-1,0 0 1,0-1 0,0 1-1,0 0 1,0 0-1,0 0 1,0-1-1,1 1 1,-1 0-1,0 0 1,0-1 0,-5-1 17,0 0 1,-1 1-1,1 0 0,0-1 1,-10 1-1,-37-5 41,-1 3 0,-66 3 1,57 2-38,-182-1 43,-730 47 200,655-18-172,59 1-17,17-15-3</inkml:trace>
  <inkml:trace contextRef="#ctx0" brushRef="#br0" timeOffset="3511.75">610 1692 13201,'100'-9'-114,"35"-1"62,101-11 14,120 11 14,-181 8 16,61-5 6,-152 6 1,134-6 20,-155 3 44,-53 6-7,-12 1-19,-23 4 11,17-5-32,-268 47 86,-17-17-87,149-18-2,-191 25 9,28 15 1</inkml:trace>
  <inkml:trace contextRef="#ctx0" brushRef="#br0" timeOffset="3508.75">1584 1823 12828,'260'-43'1,"-178"28"11,-39 8 38,48-15 0,-90 21-44,1 1 0,-1-1-1,1 1 1,0-1-1,-1 0 1,1 1 0,-1-1-1,1 0 1,-1 0-1,0 0 1,2-2 0,-3 3-5,1-1 1,-1 1 0,0 0-1,0 0 1,0-1 0,0 1 0,1 0-1,-1-1 1,0 1 0,0 0 0,0-1-1,0 1 1,0 0 0,0-1-1,0 1 1,0 0 0,0-1 0,0 1-1,0 0 1,0-1 0,-1 1-1,1 0 1,0-1 0,0 1 0,0 0-1,0-1 1,0 1 0,-1 0-1,1-1 1,0 1 0,0 0 0,-1-1-1,-2-1 10,1 0 0,-1 0 0,-1 0 0,1 0-1,0 1 1,0-1 0,0 1 0,-5-2 0,-21-5 39,1 1 0,-53-6 1,6 2-21,-26-7 22,-177-8 0,-376 46 67,560-12-117,-2-8-2</inkml:trace>
  <inkml:trace contextRef="#ctx0" brushRef="#br0" timeOffset="3509.75">610 1681 13187,'64'-3'-20,"14"-5"-5,80-17 1,-138 22 22,42-8 2,557-118 37,-560 110 41,-52 12-30,-13 3 4,-36 2 48,-322 33 62,311-25-153,-215 41 24,140-22-18,-57 5 1,164-24-15</inkml:trace>
  <inkml:trace contextRef="#ctx0" brushRef="#br0" timeOffset="3507.75">610 1778 13273,'4'0'0,"151"-26"-13,61-32 12,-138 36 5,117-41 97,-152 49-11,-44 14-89,1 0 1,0 0-1,0 0 1,0 0-1,0 0 1,-1 0-1,1 0 1,0-1 0,0 1-1,0 0 1,0 0-1,0 0 1,-1 0-1,1 0 1,0-1 0,0 1-1,0 0 1,0 0-1,0 0 1,0-1-1,0 1 1,0 0-1,0 0 1,0 0 0,0-1-1,0 1 1,0 0-1,0 0 1,0 0-1,0-1 1,0 1 0,0 0-1,0 0 1,0 0-1,0 0 1,0-1-1,0 1 1,0 0-1,0 0 1,0 0 0,0-1-1,1 1 1,-1 0-1,0 0 1,0 0-1,0 0 1,0 0 0,0-1-1,1 1 1,-1 0-1,0 0 1,0 0-1,0 0 1,0 0-1,1 0 1,-1 0 0,0 0-1,0 0 1,0 0-1,1 0 1,-1 0-1,0-1 1,1 2 0,-7-5 6,0 1 1,-1 0 0,1 1 0,-1-1-1,1 1 1,-1 1 0,0-1 0,1 1-1,-1 0 1,-12 1 0,-6 0 6,1 2 1,-26 5-1,-124 35-32,34-5-3,122-34 17,-9 2-14,1 2 1,0 0-1,-28 12 1,52-18 10,0 0 0,0 0 1,0 0-1,0 1 1,0-1-1,0 1 0,0-1 1,0 1-1,1-1 1,-1 1-1,-2 3 0,4-4 3,-1 0-1,1-1 1,0 1-1,-1 0 0,1 0 1,0 0-1,0 0 0,-1-1 1,1 1-1,0 0 0,0 0 1,0 0-1,0 0 0,0 0 1,0 0-1,1 0 0,-1 0 1,0-1-1,0 1 0,1 0 1,-1 0-1,1 1 0,1 0-5,0 1 0,1-1-1,-1 1 1,1-1 0,-1 0-1,1 0 1,0 0-1,0 0 1,0 0 0,0-1-1,0 1 1,0-1-1,0 0 1,1 0 0,-1 0-1,6 0 1,75 12-91,159 3 1,-158-13 79,946-33-165,-1030 30 183</inkml:trace>
  <inkml:trace contextRef="#ctx0" brushRef="#br0" timeOffset="-7">2792 1732 12215,'133'-7'-131,"-37"10"-37,-93-3 164,-1 0-1,1 1 1,0 0-1,0-1 1,-1 1 0,1 0-1</inkml:trace>
  <inkml:trace contextRef="#ctx0" brushRef="#br0" timeOffset="-9">2128 1811 12269,'-109'12'39</inkml:trace>
  <inkml:trace contextRef="#ctx0" brushRef="#br0" timeOffset="-11">3943 1823 12211,'-20'-6'41,"-1"2"-1,0 0 1,0 1-1,0 1 1,-24 1-1,6-1-6,-592 6 269</inkml:trace>
  <inkml:trace contextRef="#ctx0" brushRef="#br0" timeOffset="-13">4125 1807 12851,'-13'-1'7,"-330"-11"123,-43 41 30</inkml:trace>
  <inkml:trace contextRef="#ctx0" brushRef="#br0" timeOffset="-15">4536 1732 12972,'-285'-8'151,"95"9"-86,-697 24 165,837-22-220</inkml:trace>
  <inkml:trace contextRef="#ctx0" brushRef="#br0" timeOffset="-17">3124 1780 12995,'6'0'-3,"236"-21"-64,636-25-35,-489 32 84,-159 1 17,-155 12 5,-48 1 16,1-1 0,0-1 0,0-1 0,36-9 0,-62 11-11,-1 1-1,1 0 0,0 0 1,-1-1-1,1 1 1,0-1-1,-1 1 0,1-1 1,-1 0-1,1 0 1,-1 0-1,1 0 0,-1 0 1,0 0-1,1 0 1,0-1-1,-3 0 2,0 1 0,0 0 1,0 0-1,0 1 0,0-1 0,-1 0 0,1 0 0,0 0 0,-1 1 0,1-1 1,0 1-1,-1-1 0,1 1 0,-1 0 0,1-1 0,0 1 0,-3 0 0,-32-8 82,-1 3-1,-66-3 0,70 6-67,-157-3 55,-683 22 122,577-3-134,47-9-22,125-1-21,-57 2 9,109-10-150,198 8-162,-71-4 224,453-7-140,610-10 105,-1007 16 102,-103 1-1,-1 0 0,1-1-1,-1 0 1,15-4 0,-21 5-9,0-1 1,0 1 0,0 0 0,-1-1 0,1 1 0,0 0 0,0-1 0,-1 1 0,1-1 0,0 1 0,-1-1 0,1 0 0,0 1 0,-1-1-1,1 0 1,-1 1 0,1-1 0,-1 0 0,1 0 0,-1 0 0,0 1 0,1-1 0,-1 0 0,0 0 0,0 0 0,1 0 0,-1 1-1,0-1 1,0 0 0,0 0 0,0 0 0,0 0 0,0 0 0,-1 0 0,1 1 0,0-1 0,0 0 0,0 0 0,-1 0 0,0-1 0,1 1 2,-1 0 0,0 0 0,1 0 0,-1 0 0,0 0 0,0 0 0,1 0 0,-1 1 0,0-1 0,0 0 0,0 0 0,0 1 0,0-1 0,-1 0 0,1 1 0,0-1 0,0 1 0,0 0 0,0-1 0,-1 1 0,1 0 1,-1 0-1,-41-10 35,0 2 1,0 3 0,-51-1-1,-142 8-23,107 2-2,-280 18 20,6 19-9,379-38-25,-219 29 9,-74 4-3,242-29-58,64-4 4,16 1-11,50 8-77,22-1 51,-66-10 71</inkml:trace>
  <inkml:trace contextRef="#ctx0" brushRef="#br0" timeOffset="-19">3124 1741 13312,'76'2'-37,"150"-18"-27,-196 14 57,270-26-46,-107 6 30,262-27-13,-184 28 21,83-24 37,-279 29 46,-54 9 65,-22 7-128,1-1 1,-1 0 0,1 1-1,-1 0 1,1-1 0,-1 1-1,1-1 1,-1 1 0,0 0-1,1-1 1,-1 1 0,0 0-1,1-1 1,-1 1 0,0 0-1,1 0 1,-1 0 0,0 0-1,1 0 1,-1 0 0,0 0-1,1 0 1,-1 0 0,-1 0 0,-41-3 94,-56 3 0,21 1-52,-138 0 17,-680 56 100,374-3-93,492-51-69,-104 12 10,112-11-19,0 0 0,0 2 0,-25 9 0,44-14 0,1 0 0,0 0-1,-1 0 1,1 0-1,0 0 1,0 0 0,0 0-1,0 1 1,0-1-1,0 1 1,1 0 0,-1-1-1,-2 5 1,3-6 3,1 0 1,0 1-1,0-1 1,0 1 0,0-1-1,0 1 1,0-1-1,0 0 1,0 1-1,0-1 1,0 1-1,0-1 1,1 1 0,-1-1-1,0 0 1,0 1-1,0-1 1,1 1-1,-1-1 1,0 0-1,0 1 1,1-1 0,-1 0-1,0 1 1,0-1-1,1 0 1,-1 1-1,23 10-80</inkml:trace>
  <inkml:trace contextRef="#ctx0" brushRef="#br0" timeOffset="-21">3124 1749 13535,'70'2'-67,"-37"-2"47,127 1-40,233-2-24,-43-17 42,-267 14 29,181-12-41,-30-13-23,-167 19 51,189-21-77,28-15 27,-281 46 88,0 0 0,0-1-1,-1 1 1,1-1-1,0 0 1,-1 0 0,1 0-1,4-3 1,-9 3 1,-1 0-1,1 0 1,0 0 0,-1 1 0,1-1-1,-1 0 1,0 1 0,1 0 0,-6 0-1,-66-7 85,-109 5 0,-39 11-53,-61 1 8,-1138 114 100,1266-108-154</inkml:trace>
  <inkml:trace contextRef="#ctx0" brushRef="#br0" timeOffset="-23">3124 1781 12929,'67'1'-28,"141"-7"-16,0-9-1,-1-9 1,-1-10-1,337-99 1,-486 116 61,-2-2 0,0-3 1,68-37-1,-113 54 3,0-1 0,-1-1 1,0 0-1,12-10 0,-19 14-9,1 0 0,-1 0-1,0 0 1,1 0 0,-1 0 0,-1-1 0,1 1 0,0-1 0,-1 1-1,0-1 1,0 0 0,0 1 0,0-1 0,-1 0 0,1 0 0,-1-5-1,-1 0 13,0-1 0,-1 0-1,0 1 1,0-1-1,-1 1 1,0 0-1,-1 0 1,0 0-1,-1 0 1,-8-13-1,-9-8 60,-41-48-1,-167-144 114,211 205-187,13 12-9,0 1 0,0-1 0,0-1 0,1 1 0,0-1 0,0 0 0,1 0 0,0 0 0,0-1 0,0 1 0,-4-11 0,8 15-5,-1 0 0,1 0 1,-1-1-1,1 1 0,0 0 1,-1 0-1,1 0 0,1 0 0,-1-1 1,0 1-1,0 0 0,1 0 0,-1 0 1,1 0-1,0 0 0,0 0 0,-1 0 1,1 0-1,0 0 0,1 0 1,-1 0-1,0 1 0,1-1 0,-1 0 1,1 1-1,-1-1 0,1 1 0,0-1 1,-1 1-1,4-2 0,6-3-27,1 0 0,-1 0 0,1 2 0,15-5-1,-19 6 22,48-13-72,1 1 0,91-9 1,123 2 12,-98 10 61,-121 8 11,-22 3 24,-29 0-25</inkml:trace>
  <inkml:trace contextRef="#ctx0" brushRef="#br0" timeOffset="-7301.9">5393 593 13280,'-6'0'11,"-53"8"31,50-7-36,-235 39 86,76-11-44,-531 65 149,-18-19 0,285-32-91,123-12-13,92-22 22,14-8-43,414-14-349,12-9 166,64-6 35,59-12 37,1057-53-90,-1360 91 123,277-14-17,-298 14 55,41-8 0,-62 10-27,1 0 0,-1-1 1,0 1-1,0 0 1,0-1-1,0 1 1,0-1-1,0 1 1,0-1-1,0 0 0,0 1 1,0-1-1,0 0 1,1-1-1,-2 1-3,0 1 0,0 0 0,0-1 0,0 1 0,0 0 0,0-1 1,0 1-1,0 0 0,0-1 0,0 1 0,0 0 0,0-1 0,0 1 0,0 0 0,0-1 0,0 1 0,0 0 0,-1-1 0,1 1 0,0 0 0,0-1 0,0 1 0,0 0 0,-1 0 0,1-1 0,0 1 0,0 0 0,-1 0 0,1-1 1,-1 1-1,-3-2 9,0-1 1,0 1 0,0 0 0,0 1 0,0-1 0,0 1 0,-5-1 0,-53-8 34,-1 3 1,-93 1 0,-97 6-47,-69 9-12,-418 38 10,-108 6 18,541-47-1,62-9 1,189 2-27,0-2 1,-80-15-1,126 13-40,22 3-17,242-13-301,-8-10 206,89-14 65,63-7 28,856-77-117,-955 93 107,-104 11 28,-82 7 84,-94 7 51,-19 5-82,0 0 0,0 0 0,-1 0 0,1 0 1,0 0-1,0 0 0,0 0 0,0-1 1,0 1-1,0 0 0,0 0 0,0 0 0,0 0 1,0 0-1,-1 0 0,1 0 0,0 0 1,0 0-1,0 0 0,0 0 0,0 0 0,0 0 1,0 0-1,0 0 0,0 0 0,0 0 1,0-1-1,0 1 0,0 0 0,0 0 0,0 0 1,0 0-1,0 0 0,0 0 0,0 0 1,0 0-1,0 0 0,0 0 0,0-1 0,0 1 1,0 0-1,0 0 0,0 0 0,0 0 0,0 0 1,0 0-1,0 0 0,0 0 0,0 0 1,0 0-1,0 0 0,0-1 0,0 1 0,0 0 1,0 0-1,0 0 0,0 0 0,0 0 1,0 0-1,1 0 0,-1 0 0,0 0 0,0 0 1,0 0-1,0 0 0,0 0 0,0 0 1,0 0-1,-33-5 153,-89-4 12,-74 3-52,-84 7-49,-75 11-10,-1208 107 51,1305-93-92,175-18-12,-106 8-66,161-15-1,25 0 31,7-2 0,49-1-106,414-51-200,-247 24 278,1354-122-153,-1121 114 105,-15 6 1,-332 25 149,-102 6-21</inkml:trace>
  <inkml:trace contextRef="#ctx0" brushRef="#br0" timeOffset="6507.81">5303 251 12881,'-21'-2'71,"-102"-5"118,-65-2-22,-73 9-31,-56 10-1,-95 5 22,-304 10 48,6-23 128,627-5-305,66 0-52</inkml:trace>
  <inkml:trace contextRef="#ctx0" brushRef="#br0" timeOffset="5893.12">2852 239 13829,'210'-16'-154,"666"-44"-34,489 51 131</inkml:trace>
  <inkml:trace contextRef="#ctx0" brushRef="#br0" timeOffset="6506.81">5303 183 14002,'-3'0'2,"-275"20"58,-68 9-25,182-15-21,-591 48 38,9-24 5,449-37-11,271-1-38,-64-2 26,-115-17 0,145 8-76,52 7-20,15 2-19,103 0-209,-47 3 193,116-2-60,537-39-72,-295 12 130,443-16-17,-584 31 122,-197 8 133,-260 0 71,-44 1-118,-100 10 52,-66 12 12,-275 34 80,407-31-172,-187 19-30,-425 27-10,536-56 4,92-11 19,96-10-32,106 3-64,37 7 48,0 0 0,0-1 0,0 1 0,0 0-1,0 0 1,0 0 0,0 0 0,0 0 0,0 0-1,0 0 1,0 0 0,0 0 0,1 0-1,-1 0 1,0 0 0,0 0 0,0 0 0,0 0-1,0 0 1,0-1 0,0 1 0,0 0 0,0 0-1,0 0 1,0 0 0,0 0 0,0 0 0,0 0-1,0 0 1,0 0 0,0 0 0,0 0-1,0-1 1,0 1 0,0 0 0,0 0 0,0 0-1,0 0 1,0 0 0,-1 0 0,1 0 0,0 0-1,0 0 1,0 0 0,0 0 0,0 0 0,0 0-1,0 0 1,0 0 0,23-2-122,91 0-88,71-9 6,599-49-30,-666 51 201</inkml:trace>
  <inkml:trace contextRef="#ctx0" brushRef="#br0" timeOffset="5891.12">2852 228 13260,'46'-3'-13,"210"-14"-151,-78 3 8,-72-1 68,-86 11 90,-18 2 11,-29 0 25,11 2-25,-120-3 41,70 5-44</inkml:trace>
  <inkml:trace contextRef="#ctx0" brushRef="#br0" timeOffset="6505.81">1946 263 13065,'-617'59'50,"259"-12"-33,68-14 6,284-33-23</inkml:trace>
  <inkml:trace contextRef="#ctx0" brushRef="#br0" timeOffset="3505.75">675 442 12653,'189'-6'-77,"1295"-68"-183,-1463 73 258,47-2 7,84-14 0,-133 14 19,-17 3-16,0 0 0,0 0 0,0 0 1,0-1-1,0 1 0,0-1 1,1 1-1,-2-1 0,4-1 0,-11-3 52,-18-3 13,-8 0-21,0 2 0,0 2 0,-1 1 0,-50 1 0,70 2-43,-198-1 95,-684 44 148,668-27-213,-14 2 8,114-9-26</inkml:trace>
  <inkml:trace contextRef="#ctx0" brushRef="#br0" timeOffset="6504.81">675 396 12955,'23'-1'-27,"272"-12"-109,731-72 13,-832 67 122</inkml:trace>
  <inkml:trace contextRef="#ctx0" brushRef="#br0" timeOffset="5887.12">2852 218 12803,'22'-2'13,"9"-2"145,-73 4 21,31 0-172</inkml:trace>
  <inkml:trace contextRef="#ctx0" brushRef="#br0" timeOffset="5885.12">1321 280 13780,'-322'34'39,"48"-1"1,224-28-32</inkml:trace>
  <inkml:trace contextRef="#ctx0" brushRef="#br0" timeOffset="5882.12">675 357 13455,'184'-26'-91,"240"-25"18</inkml:trace>
  <inkml:trace contextRef="#ctx0" brushRef="#br0" timeOffset="5883.12">811 213 14167,'-136'16'16</inkml:trace>
  <inkml:trace contextRef="#ctx0" brushRef="#br0" timeOffset="5880.12">675 248 13701,'175'-14'-32</inkml:trace>
  <inkml:trace contextRef="#ctx0" brushRef="#br0" timeOffset="5881.12">811 204 14301,'-136'12'35</inkml:trace>
  <inkml:trace contextRef="#ctx0" brushRef="#br0" timeOffset="3493.75">675 343 13619,'35'-1'-11,"500"-18"-46,-246 6 45,-224 12 21,87 10 1,-132-7 55,-34-2-29,-7 0-7,-19 0 1,-152 4 38,-9 18-81,1 9 0,-228 67 1</inkml:trace>
  <inkml:trace contextRef="#ctx0" brushRef="#br0" timeOffset="3491.75">653 951 12974,'4'-2'3,"13"-6"7,-1-2 0,0 0 0,-1 0 0,0-2 1,-1 0-1,0 0 0,21-25 0,-26 25 9,0 0-1,-1-1 1,0 0 0,-1 0 0,-1 0-1,0-1 1,-1 0 0,0 0 0,-1-1-1,0 1 1,1-18 0,-4 15 15,0 0 0,0 0 0,-4-24 0,2 33-24,0 1-1,-1-1 1,0 1 0,0 0-1,0 0 1,-1 0-1,0 0 1,-1 1-1,-6-11 1,9 15-11,0 0-1,0 1 1,-1-1 0,1 1-1,0-1 1,-1 1 0,0-1-1,1 1 1,-1 0 0,0 0-1,1 0 1,-1 0 0,0 0-1,0 0 1,0 0 0,0 1-1,0-1 1,0 1 0,0-1-1,0 1 1,0 0 0,0 0 0,0-1-1,0 2 1,0-1 0,0 0-1,0 0 1,-2 1 0,1 0-8,0 1 0,1-1 0,-1 0 1,1 1-1,-1-1 0,1 1 1,0 0-1,0 0 0,0 0 0,0 0 1,0 0-1,0 0 0,0 1 0,1-1 1,-1 1-1,1-1 0,0 1 1,-2 4-1,-2 12-31,1 0 1,1 0-1,1 1 1,1 0-1,0-1 0,1 1 1,5 26-1,-5-34 29,7 50-14,2-1 0,3 0 1,20 61-1,-22-86 46,3 0 0,1 0 0,1-1 0,2-1 0,2-1 0,26 37 0,-40-63 92,-8-11-1,-13-28 230,-18-62-244,16 44-76,-10-28 20,-4 0 0,-49-87 0,73 152-34,-18-34 37,8 18-18</inkml:trace>
  <inkml:trace contextRef="#ctx0" brushRef="#br0" timeOffset="3489.75">610 1590 13676,'25'2'0,"68"1"0,-8-3 4,103-15-1,503-123 5,-182-5-10,-349 86-1,176-89 1,-100 21 4,-83 22 19,-127 84 10,42-42-1,-66 59-25,1 0 0,-1 0 0,0-1 0,0 1 0,-1-1 0,1 1 0,0-1 0,-1 0 0,0 0 0,1 0 0,-1 1 0,0-1 0,-1 0 0,1 0 0,0 0 0,-1-1 0,0-3 0,0 5-1,-1-1-1,0 1 1,0 0 0,0 0 0,0 0 0,0-1 0,0 1 0,-1 0 0,1 0-1,-1 0 1,1 1 0,-1-1 0,0 0 0,0 1 0,0-1 0,0 1 0,0-1-1,0 1 1,0 0 0,0 0 0,-3-1 0,-11-5 9,-1 1 0,1 0 0,-1 2 0,-30-6 0,-95-3 9,-77 12-25,-347 39-9,5 28 27,458-53-9,-174 26 16,75-9-8,69-10-27,130-19 8,0-1-1,0 1 1,0 0 0,0 0-1,0 0 1,0 0 0,0 0-1,0 1 1,1-1 0,-1 1-1,1 0 1,-1 0 0,-3 4-1,5-6 4,1 0 1,0 1-1,0-1 0,0 1 0,0-1 0,0 0 0,0 1 1,0-1-1,0 1 0,0-1 0,0 0 0,0 1 0,0-1 0,0 1 1,0-1-1,0 0 0,0 1 0,0-1 0,0 0 0,0 1 0,1-1 1,-1 1-1,0-1 0,0 0 0,1 1 0,-1-1 0,0 0 0,0 0 1,1 1-1,-1-1 0,0 0 0,1 1 0,2 1-7,-1-1-1,1 1 1,0-1-1,0 0 1,0 0-1,0 0 0,4 1 1,27 3-65,51 3 0,112-4-66,95-16 51,747-79-52,-1 0-279,-1015 89 405,251-24-124,-256 22 156,-17 3-4,-6-1 2,-38-1 17,0 1 0,-1 3 0,-58 7 0,-142 19-21,-724 105-11,651-73 2,45 5 14,66-18 14,66-11-13,80-27-150,60-8 109,23 2-37,184 9-216,-52-16 161,235-38 0,159-63-94,-140 24-117,130-30-171,-520 108 515,35-14 0,-53 18-15,-1 0 0,1 0 1,-1-1-1,1 1 0,0 0 1,-1 0-1,0-1 0,1 1 1,-1 0-1,1-1 0,-1 1 0,1-1 1,-1 1-1,0 0 0,1-1 1,-1 1-1,0-1 0,1 1 1,-1-1-1,0 0 0,0 0 1,0 1-1,-1-1 1,1 1-1,0-1 1,-1 1-1,1-1 1,-1 1-1,1 0 1,-1-1-1,1 1 1,-1 0-1,1-1 0,-1 1 1,1 0-1,-1 0 1,0 0-1,1 0 1,-1-1-1,1 1 1,-1 0-1,0 0 1,1 0-1,-2 0 1,-22-1 44,0 0 0,-29 3 0,-122 16 114,-89 16 20,255-33-176,-305 44 179,-50 26 23,252-48-149,-601 128 172,311-48-154,55-7 0,83-11 6,224-71-66</inkml:trace>
  <inkml:trace contextRef="#ctx0" brushRef="#br0" timeOffset="3487.75">632 1510 12468,'62'1'-35,"-38"-1"19,187-7-78,328-94-118,-522 97 204,255-63-135,-21-13 14,-210 63 114,75-44 0,-102 54 25,-1-2 0,0 0-1,-1 0 1,16-15 0,-26 21-2,1 0 0,-1 1 0,0-1 1,0 0-1,0 0 0,0-1 0,0 1 0,-1 0 0,0-1 0,1 1 0,-1-1 1,0 1-1,-1-1 0,1 1 0,-1-1 0,1 0 0,-1 1 0,0-1 1,0 1-1,-1-1 0,1 0 0,-1 1 0,-1-5 0,0 3 4,1 1 0,-1-1 0,-1 0 0,1 1 0,-1-1 0,0 1 0,0 0 0,0 0 0,0 0 0,-1 0 0,1 1 0,-1-1 0,0 1 0,0 0 0,-1 0 0,1 0 0,0 1 0,-7-3 0,-7-2 21,-1 0-1,-1 2 1,-33-7 0,-2 3 26,-77-2-1,36 10-20,0 5 0,0 3 0,-121 27-1,89-6 55,-235 84-1,314-93-73,0 2 1,2 3 0,0 1-1,-34 26-3</inkml:trace>
  <inkml:trace contextRef="#ctx0" brushRef="#br0" timeOffset="3485.75">632 1406 12687,'24'10'-27,"5"2"-5,0-2 0,43 9 0,97 9-32,95-7-3,0-18-53,459-55-1,-421 6-122,-115 11-1065,223-72 0,-315 77-511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7:02.527"/>
    </inkml:context>
    <inkml:brush xml:id="br0">
      <inkml:brushProperty name="width" value="0.1" units="cm"/>
      <inkml:brushProperty name="height" value="0.1" units="cm"/>
      <inkml:brushProperty name="color" value="#333333"/>
    </inkml:brush>
  </inkml:definitions>
  <inkml:trace contextRef="#ctx0" brushRef="#br0">92 410 11674,'-80'-90'-126,"79"88"109,-1 0 0,1 0 0,0-1 0,0 1 0,0-1 0,0 1 0,0-1 0,0 1 1,1-1-1,-1 1 0,1-1 0,0 0 0,0 1 0,0-1 0,0 0 0,0 1 0,0-1 0,1 1 0,-1-1 0,1 0 0,0 1 1,0-1-1,0 1 0,1-4 0,4-4 34,0-1 0,1 1 1,15-19-1,-10 15-21,0-2 29,0 1-1,1 1 1,1 0-1,0 1 1,1 0-1,0 1 1,1 1-1,0 1 1,1 0-1,26-11 1,-41 20-20,20-8 108,45-12-1,-67 21-90,0 0-1,0 0 0,1 0 1,-1 0-1,0 0 0,1 0 0,-1 0 1,0 1-1,1-1 0,-1 0 1,0 0-1,1 0 0,-1 0 0,0 0 1,0 1-1,1-1 0,-1 0 1,0 0-1,0 0 0,0 1 0,1-1 1,-1 0-1,0 0 0,0 1 1,0-1-1,0 0 0,1 1 0,-1-1 1,0 0-1,0 1 0,0-1 1,0 0-1,0 0 0,0 1 0,0-1 1,0 0-1,0 1 0,0-1 1,0 0-1,0 1 0,0-1 0,0 0 1,0 1-1,-3 23-112,2-10 167,-8 82-35,-10 79-27,15-147-7,1-5-3,1-1-1,0 32 1,3-49 7,-1-1-1,1 1 1,0-1 0,0 0 0,0 1-1,0-1 1,1 0 0,0 0-1,0 0 1,0 0 0,0 0-1,1 0 1,-1-1 0,1 1-1,4 3 1,-3-3 557,-6-36 110,6-60-572,15-91-11,-5 103-17,-3 10 124,-10 59-141,0 10-51,-1 0-1,1 0 1,-1-1-1,0 1 1,0 0-1,1 0 1,-1 0-1,0 0 1,0-1 0,0 1-1,0 0 1,0 0-1,-1 0 1,1 0-1,0 0 1,0-1-1,-1 1 1,1 0-1,-1 0 1,1 0 0,-1 0-1,0 0 1,1 0-1,-1 0 1,0 0-1,-1-1 1,0 1 53,1 2-95,1 0 23,-1 0-1,0 0 0,1 0 0,-1 0 0,0 0 1,1 0-1,0 0 0,-1 1 0,1-1 0,0 0 1,-1 0-1,1 0 0,0 1 0,0-1 0,0 2 0,-25 211-67,17-118 66,3-58 8,1-7 7,0 0-1,3 0 1,3 56-1,0-63-2,0-1-45,1-1 0,9 37 0,9-7-337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4:47.160"/>
    </inkml:context>
    <inkml:brush xml:id="br0">
      <inkml:brushProperty name="width" value="0.2" units="cm"/>
      <inkml:brushProperty name="height" value="0.4" units="cm"/>
      <inkml:brushProperty name="color" value="#969696"/>
      <inkml:brushProperty name="tip" value="rectangle"/>
      <inkml:brushProperty name="rasterOp" value="maskPen"/>
    </inkml:brush>
  </inkml:definitions>
  <inkml:trace contextRef="#ctx0" brushRef="#br0">1478 523 13729,'221'-32'-96,"502"-116"-360,-582 118 352,-109 22 84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4:47.162"/>
    </inkml:context>
    <inkml:brush xml:id="br0">
      <inkml:brushProperty name="width" value="0.2" units="cm"/>
      <inkml:brushProperty name="height" value="0.4" units="cm"/>
      <inkml:brushProperty name="color" value="#969696"/>
      <inkml:brushProperty name="tip" value="rectangle"/>
      <inkml:brushProperty name="rasterOp" value="maskPen"/>
    </inkml:brush>
  </inkml:definitions>
  <inkml:trace contextRef="#ctx0" brushRef="#br0">1520 390 13865,'6'-1'-1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4:47.164"/>
    </inkml:context>
    <inkml:brush xml:id="br0">
      <inkml:brushProperty name="width" value="0.2" units="cm"/>
      <inkml:brushProperty name="height" value="0.4" units="cm"/>
      <inkml:brushProperty name="color" value="#969696"/>
      <inkml:brushProperty name="tip" value="rectangle"/>
      <inkml:brushProperty name="rasterOp" value="maskPen"/>
    </inkml:brush>
  </inkml:definitions>
  <inkml:trace contextRef="#ctx0" brushRef="#br0">1520 389 12838,'2'0'0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4:47.166"/>
    </inkml:context>
    <inkml:brush xml:id="br0">
      <inkml:brushProperty name="width" value="0.2" units="cm"/>
      <inkml:brushProperty name="height" value="0.4" units="cm"/>
      <inkml:brushProperty name="color" value="#969696"/>
      <inkml:brushProperty name="tip" value="rectangle"/>
      <inkml:brushProperty name="rasterOp" value="maskPen"/>
    </inkml:brush>
  </inkml:definitions>
  <inkml:trace contextRef="#ctx0" brushRef="#br0">1589 389 12876,'-69'14'73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4:47.168"/>
    </inkml:context>
    <inkml:brush xml:id="br0">
      <inkml:brushProperty name="width" value="0.2" units="cm"/>
      <inkml:brushProperty name="height" value="0.4" units="cm"/>
      <inkml:brushProperty name="color" value="#969696"/>
      <inkml:brushProperty name="tip" value="rectangle"/>
      <inkml:brushProperty name="rasterOp" value="maskPen"/>
    </inkml:brush>
  </inkml:definitions>
  <inkml:trace contextRef="#ctx0" brushRef="#br0">1387 637 8364,'59'-16'-2,"486"-113"-4,-540 128 8,58-12 51,66-21 0,-126 33-22,0 0-1,0 0 0,0 0 1,-1-1-1,1 1 0,0-1 0,-1 0 1,5-3-1,-7 5-22,0-1 1,1 1-1,-1 0 0,0-1 0,0 1 1,1-1-1,-1 1 0,0-1 0,0 1 1,0-1-1,0 1 0,1-1 1,-1 1-1,0-1 0,0 1 0,0-1 1,0 1-1,0-1 0,0 1 1,0-1-1,-1 1 0,1-1 0,0 1 1,0-1-1,0 1 0,0-1 0,-1 1 1,1-1-1,0 1 0,0 0 1,-1-1-1,1 1 0,0-1 0,-1 1 1,1 0-1,0-1 0,-1 1 0,1 0 1,-1-1-1,1 1 0,0 0 1,-1 0-1,1-1 0,-1 1 0,1 0 1,-1 0-1,-40-13 315,28 10-245,-41-9 262,-95-9-1,121 19-293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0:57:26.962"/>
    </inkml:context>
    <inkml:brush xml:id="br0">
      <inkml:brushProperty name="width" value="0.2" units="cm"/>
      <inkml:brushProperty name="height" value="0.4" units="cm"/>
      <inkml:brushProperty name="tip" value="rectangle"/>
      <inkml:brushProperty name="rasterOp" value="maskPen"/>
      <inkml:brushProperty name="ignorePressure" value="1"/>
    </inkml:brush>
  </inkml:definitions>
  <inkml:trace contextRef="#ctx0" brushRef="#br0">2259 0,'212'0,"911"0,-894 0,17 0,-106 0,62 0,-68 0,-95 0,-46 0,4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4:47.169"/>
    </inkml:context>
    <inkml:brush xml:id="br0">
      <inkml:brushProperty name="width" value="0.2" units="cm"/>
      <inkml:brushProperty name="height" value="0.4" units="cm"/>
      <inkml:brushProperty name="color" value="#969696"/>
      <inkml:brushProperty name="tip" value="rectangle"/>
      <inkml:brushProperty name="rasterOp" value="maskPen"/>
    </inkml:brush>
  </inkml:definitions>
  <inkml:trace contextRef="#ctx0" brushRef="#br0">797 648 8403,'-22'11'47,"17"-9"-37,0 0 0,1 1 1,-1-1-1,1 1 0,-1 0 1,-4 5-1,8-7-9,0 0 0,0 0 0,1 1 0,-1-1 0,0 0 0,0 0 0,1 0 0,-1 1 0,1-1 1,-1 0-1,1 1 0,0-1 0,-1 0 0,1 1 0,0-1 0,0 0 0,0 1 0,0-1 0,0 3 0,0-3-2,1-1 0,-1 1 0,0 0-1,0-1 1,1 1 0,-1-1 0,0 1 0,1 0-1,-1-1 1,1 1 0,-1-1 0,0 1 0,1-1-1,-1 0 1,1 1 0,-1-1 0,1 1 0,0-1-1,-1 0 1,1 1 0,-1-1 0,1 0 0,0 0-1,-1 0 1,1 1 0,0-1 0,-1 0 0,2 0-1,19 5-15,-1-1 0,1-2 0,0 1 0,0-2-1,0-1 1,26-3 0,131-23 2,-165 24 13,220-55-4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4:47.146"/>
    </inkml:context>
    <inkml:brush xml:id="br0">
      <inkml:brushProperty name="width" value="0.2" units="cm"/>
      <inkml:brushProperty name="height" value="0.4" units="cm"/>
      <inkml:brushProperty name="color" value="#969696"/>
      <inkml:brushProperty name="tip" value="rectangle"/>
      <inkml:brushProperty name="rasterOp" value="maskPen"/>
    </inkml:brush>
  </inkml:definitions>
  <inkml:trace contextRef="#ctx0" brushRef="#br0">712 581 12698,'-3'79'-205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4:47.148"/>
    </inkml:context>
    <inkml:brush xml:id="br0">
      <inkml:brushProperty name="width" value="0.2" units="cm"/>
      <inkml:brushProperty name="height" value="0.4" units="cm"/>
      <inkml:brushProperty name="color" value="#969696"/>
      <inkml:brushProperty name="tip" value="rectangle"/>
      <inkml:brushProperty name="rasterOp" value="maskPen"/>
    </inkml:brush>
  </inkml:definitions>
  <inkml:trace contextRef="#ctx0" brushRef="#br0">660 660 13097,'14'-37'2,"-3"2"0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4:47.150"/>
    </inkml:context>
    <inkml:brush xml:id="br0">
      <inkml:brushProperty name="width" value="0.2" units="cm"/>
      <inkml:brushProperty name="height" value="0.4" units="cm"/>
      <inkml:brushProperty name="color" value="#969696"/>
      <inkml:brushProperty name="tip" value="rectangle"/>
      <inkml:brushProperty name="rasterOp" value="maskPen"/>
    </inkml:brush>
  </inkml:definitions>
  <inkml:trace contextRef="#ctx0" brushRef="#br0">631 744 13092,'10'-31'2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4:47.152"/>
    </inkml:context>
    <inkml:brush xml:id="br0">
      <inkml:brushProperty name="width" value="0.2" units="cm"/>
      <inkml:brushProperty name="height" value="0.4" units="cm"/>
      <inkml:brushProperty name="color" value="#969696"/>
      <inkml:brushProperty name="tip" value="rectangle"/>
      <inkml:brushProperty name="rasterOp" value="maskPen"/>
    </inkml:brush>
  </inkml:definitions>
  <inkml:trace contextRef="#ctx0" brushRef="#br0">417 588 13308,'-6'45'-13,"5"-37"10,-2 22-13,1 0 0,2 0-1,1-17 10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4:47.154"/>
    </inkml:context>
    <inkml:brush xml:id="br0">
      <inkml:brushProperty name="width" value="0.2" units="cm"/>
      <inkml:brushProperty name="height" value="0.4" units="cm"/>
      <inkml:brushProperty name="color" value="#969696"/>
      <inkml:brushProperty name="tip" value="rectangle"/>
      <inkml:brushProperty name="rasterOp" value="maskPen"/>
    </inkml:brush>
  </inkml:definitions>
  <inkml:trace contextRef="#ctx0" brushRef="#br0">654 660 12912,'12'-69'7,"-11"66"-6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4:47.156"/>
    </inkml:context>
    <inkml:brush xml:id="br0">
      <inkml:brushProperty name="width" value="0.2" units="cm"/>
      <inkml:brushProperty name="height" value="0.4" units="cm"/>
      <inkml:brushProperty name="color" value="#969696"/>
      <inkml:brushProperty name="tip" value="rectangle"/>
      <inkml:brushProperty name="rasterOp" value="maskPen"/>
    </inkml:brush>
  </inkml:definitions>
  <inkml:trace contextRef="#ctx0" brushRef="#br0">407 588 13090,'-5'61'-6,"1"34"-3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4:47.157"/>
    </inkml:context>
    <inkml:brush xml:id="br0">
      <inkml:brushProperty name="width" value="0.2" units="cm"/>
      <inkml:brushProperty name="height" value="0.4" units="cm"/>
      <inkml:brushProperty name="color" value="#969696"/>
      <inkml:brushProperty name="tip" value="rectangle"/>
      <inkml:brushProperty name="rasterOp" value="maskPen"/>
    </inkml:brush>
  </inkml:definitions>
  <inkml:trace contextRef="#ctx0" brushRef="#br0">83 630 11067,'9'21'2,"0"-5"1,1-1 0,1 0 0,13 13-1,-16-18 0,4 4 11,27 25 0,-38-39-11,0 0-1,-1 1 1,1-1 0,0 1 0,-1-1 0,1 1-1,-1-1 1,1 1 0,-1-1 0,1 1 0,-1-1-1,1 1 1,-1 0 0,1-1 0,-1 1 0,0 0-1,1-1 1,-1 1 0,0 0 0,0 0 0,0-1-1,0 1 1,1 0 0,-1 1 0,-1-2 0,1-1 1,0 1 0,0-1-1,-1 1 1,1-1-1,0 1 1,0-1-1,0 0 1,0 1-1,-1-1 1,1 1-1,0-1 1,0 1-1,0-1 1,0 0 0,1 1-1,-1-1 1,0 1-1,0-1 1,0 1-1,0-1 1,0 1-1,1-1 1,-1 1-1,0-1 1,1 1-1,-1-1 1,0 1 0,1-1-1,68-157 92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4:55.967"/>
    </inkml:context>
    <inkml:brush xml:id="br0">
      <inkml:brushProperty name="width" value="0.1" units="cm"/>
      <inkml:brushProperty name="height" value="0.1" units="cm"/>
      <inkml:brushProperty name="color" value="#333333"/>
    </inkml:brush>
  </inkml:definitions>
  <inkml:trace contextRef="#ctx0" brushRef="#br0">19 1 9362,'-18'0'-840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4:55.628"/>
    </inkml:context>
    <inkml:brush xml:id="br0">
      <inkml:brushProperty name="width" value="0.1" units="cm"/>
      <inkml:brushProperty name="height" value="0.1" units="cm"/>
      <inkml:brushProperty name="color" value="#333333"/>
    </inkml:brush>
  </inkml:definitions>
  <inkml:trace contextRef="#ctx0" brushRef="#br0">171 344 1936,'-3'3'299,"-1"0"-1,1-1 1,-1 1-1,0-1 1,0 0-1,0 0 1,0 0-1,0-1 1,0 0-1,0 1 1,-1-1-1,1-1 1,-6 1-1,-11 1 1895,-33-4 0,19 1-2709,42 6 537,50 26 24,-16-13-17,80 23 0,-63-25-3,0-3 0,0-3 0,1-2 0,0-2 0,106-5 0,626-72 371,-540 40-76,-11 1 20,-177 14-286,-52 12-50,0 0 1,0 2-1,0-1 1,0 1-1,1 1 0,-1 0 1,18 0-1,-11 3-7,0-1-1,0 0 0,32-5 1,-34 3 4,-13 1 134,-9-11 90,2 5-195,3 5-29,1 0 1,-1 0-1,0 0 1,-1 0-1,1 0 1,0 0-1,0 0 1,0 0-1,0 0 1,-1 1-1,1-1 1,0 0-1,-1 1 1,1-1-1,-1 1 1,1 0-1,-1-1 1,1 1-1,0 0 1,-2 0 0,-101-17-4,66 12 1,-10-1-1,0 1-1,-1 3 1,1 2-1,-69 8 1,-138 13 1,160-10 2,-62 4 6,-74-2 6,-74 2 36,247-14-17,-12 0 114,-94 14 0,136-13-79,28-2-66,-1 0 1,1 0-1,0 0 1,-1 0-1,1 0 0,-1 0 1,1 0-1,-1 0 1,1 0-1,0 0 1,-1 0-1,1 0 0,-1-1 1,1 1-1,0 0 1,-1 0-1,1 0 1,-1-1-1,1 1 0,0 0 1,-1-1-1,1 1 1,0 0-1,0-1 1,-1 1-1,1 0 0,0-1 1,0 1-1,-1 0 1,1-1-1,0 1 1,0-1-1,0 1 0,0 0 1,0-1-1,0 1 1,-1-1-1,1 1 0,0-1 1,0 1-1,0-1 1,0 0-95,170 6 30,107-7 58,-195-3 5,-1-3 0,109-26 0,-99 16 1,661-77 4,-59 64-18,-591 34 24,129 20 1,-187-17 20,70 2 0,-82-12 95,-33 4-44,-8 3 59,8-3-133,-1 1 0,0-1 1,1 0-1,-1 1 0,0-1 1,0 0-1,1 0 1,-1 0-1,0-1 0,1 1 1,-1 0-1,-2-1 0,-28-4-30,-418-24-718,69 3-1438,-64-5-2712,100-27 1798,20 1 2854,238 51 1460,-108 4 1,9 3 2093,185-1-3288,1 0 1,-1 0 0,1 0 0,-1 0 0,0 0-1,1 0 1,-1 0 0,1 0 0,-1 0-1,0-1 1,1 1 0,-1 0 0,1-1 0,-1 1-1,1 0 1,-1-1 0,1 1 0,0 0 0,-1-1-1,1 1 1,-1-1 0,1 1 0,0-1 0,-1 1-1,1-1 1,0 1 0,-1-1 0,1 1-1,0-1 1,0 0 0,-1 0 195,116 3-8,-54 0-174,273 5 208,242 7-57,-352 2-539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0:57:27.576"/>
    </inkml:context>
    <inkml:brush xml:id="br0">
      <inkml:brushProperty name="width" value="0.2" units="cm"/>
      <inkml:brushProperty name="height" value="0.4" units="cm"/>
      <inkml:brushProperty name="tip" value="rectangle"/>
      <inkml:brushProperty name="rasterOp" value="maskPen"/>
      <inkml:brushProperty name="ignorePressure" value="1"/>
    </inkml:brush>
  </inkml:definitions>
  <inkml:trace contextRef="#ctx0" brushRef="#br0">1171 0,'85'0,"0"0,-74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4:56.311"/>
    </inkml:context>
    <inkml:brush xml:id="br0">
      <inkml:brushProperty name="width" value="0.1" units="cm"/>
      <inkml:brushProperty name="height" value="0.1" units="cm"/>
      <inkml:brushProperty name="color" value="#333333"/>
    </inkml:brush>
  </inkml:definitions>
  <inkml:trace contextRef="#ctx0" brushRef="#br0">1 1 0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4:56.673"/>
    </inkml:context>
    <inkml:brush xml:id="br0">
      <inkml:brushProperty name="width" value="0.1" units="cm"/>
      <inkml:brushProperty name="height" value="0.1" units="cm"/>
      <inkml:brushProperty name="color" value="#333333"/>
    </inkml:brush>
  </inkml:definitions>
  <inkml:trace contextRef="#ctx0" brushRef="#br0">0 236 4409,'251'-101'-136,"-176"78"160,0 2 1,117-15-1,158 1-28,-304 32 6,-3-1-4,166-8-9,-176 12 12,-1 1-1,1 2 1,-1 1 0,36 10-1,-63-14 16,1 2 0,-1-1 0,0 1 0,0-1 0,0 1 0,0 1 0,-1-1-1,1 1 1,0 0 0,-1 0 0,0 0 0,6 6 0,-9-9-9,-1 1 1,0-1-1,0 0 1,0 1-1,0-1 0,0 0 1,0 1-1,0-1 1,0 0-1,1 1 0,-1-1 1,0 0-1,0 1 1,0-1-1,-1 0 1,1 1-1,0-1 0,0 0 1,0 1-1,0-1 1,0 0-1,0 1 0,0-1 1,-1 0-1,1 0 1,0 1-1,0-1 0,0 0 1,-1 1-1,1-1 1,0 0-1,0 0 0,-1 0 1,1 1-1,0-1 1,0 0-1,-1 0 1,1 0-1,0 0 0,-1 1 1,1-1-1,0 0 1,-1 0-1,0 0 0,-10 4 127,-1 0 0,-1-1 0,1 0 0,-13 1 0,-18 4 118,-341 69 1218,71-26-388,-101-7 199,245-23-905,156-19-359,9-1-21,1-1-1,-1 0 1,1 1 0,-1 0-1,1-1 1,-1 2-1,1-1 1,0 0-1,0 1 1,-1-1 0,1 1-1,-3 2 1,4 0-52,10 1-7,2-1 29,0-1-1,1-1 1,-1 1 0,1-1-1,-1-1 1,1 0 0,16-1-1,-20 0 26,275-6-195,-224 4 191,-33 2 26,0-1 1,-1-1-1,1-1 1,-1-1-1,46-14 1,-62 13-41,-7 4-394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00.927"/>
    </inkml:context>
    <inkml:brush xml:id="br0">
      <inkml:brushProperty name="width" value="0.1" units="cm"/>
      <inkml:brushProperty name="height" value="0.1" units="cm"/>
      <inkml:brushProperty name="color" value="#333333"/>
    </inkml:brush>
  </inkml:definitions>
  <inkml:trace contextRef="#ctx0" brushRef="#br0">1963 502 4233,'-22'44'0,"20"-40"568,2-8-57,0 3-486,-1 1 0,1-1 1,0 0-1,0 1 0,0-1 1,0 0-1,0 1 1,0-1-1,0 0 0,0 1 1,0-1-1,0 0 1,0 1-1,0-1 0,0 0 1,0 1-1,1-1 0,-1 0 1,0 1-1,0-1 1,1 1-1,-1-1 0,1 0 1,-1 1-1,0-1 0,1 1 1,-1-1-1,1 1 1,-1-1-1,1 1 0,-1 0 1,1-1-1,0 1 1,-1 0-1,1-1 0,0 1 1,24-7 42,1 2 0,38-4 1,-20 3-48,10-1-7,283-28 15,193 27-32,-38 2 1,-476 5 6,401-26 157,-356 19 394,-59 8-503,-1 0 1,1-1-1,-1 1 1,1 0-1,-1-1 1,1 0 0,-1 1-1,0-1 1,1 0-1,-1 0 1,0 0-1,1 0 1,0-1-1,-2 2-24,1-1-1,-1 1 0,0 0 1,0-1-1,0 1 1,1-1-1,-1 1 1,0-1-1,0 1 0,0 0 1,0-1-1,0 1 1,0-1-1,0 1 0,0-1 1,0 1-1,0-1 1,0 1-1,0-1 1,0 1-1,0-1 0,0 1 1,0 0-1,-1-1 1,1 1-1,0-1 1,0 1-1,-1-1 0,1 0 1,-3-1 89,0-1 0,-1 1-1,1 0 1,0 0 0,-1 0 0,1 0 0,-1 1 0,1-1 0,-1 1 0,0 0 0,0 0 0,1 0-1,-1 1 1,-5-1 0,-137-12 183,-257-10-76,-52 20-53,174 17-92,-456 12 127,704-26-201,0 2-1,-37 6 1,49-6-78,40-2-60,89-7-68,-49 3 145,478-18-91,-368 17 134,96-14 6,-207 11 49,-1-2 0,78-25 0,-129 33-3,10-4 25,-15 6-59,-1-1 0,0 1-1,0 0 1,0 0-1,0 0 1,0 0-1,1-1 1,-1 1-1,0 0 1,0 0 0,0 0-1,0-1 1,0 1-1,0 0 1,0 0-1,0 0 1,0-1-1,0 1 1,0 0-1,0 0 1,0 0 0,0-1-1,0 1 1,0 0-1,0 0 1,0 0-1,0-1 1,0 1-1,0 0 1,0 0 0,0 0-1,0-1 1,-1 1-1,1 0 1,0 0-1,0 0 1,0-1-1,0 1 1,0 0 0,-1 0-1,1 0 1,0 0-1,0 0 1,0 0-1,-1-1 1,1 1-1,0 0 1,0 0-1,0 0 1,-1 0 0,1 0-1,0 0 1,0 0-1,0 0 1,-1 0-1,1 0 1,0 0-1,0 0 1,0 0 0,-1 0-1,-20-7 90,0 2-1,-1 0 1,0 1 0,-32-2-1,43 5-71,-88-10 174,-171 5 1,-388 84 138,557-62-306,-120 16 27,-390 65 40,522-78-115,72-12-4,16-3-14,14-1-87,65 4 7,76 4-6,-39-10 70,226-31 0,117-52 29,-446 80 24,619-90-15,-550 82 16,187-33 96,-262 42-91,12-2 25,18-5 57,-36 8-87,0 0 0,0-1 1,0 1-1,0 0 0,0 0 0,0 0 0,1 0 1,-1 0-1,0 0 0,0 0 0,0 0 0,0-1 1,0 1-1,0 0 0,0 0 0,0 0 0,0 0 1,0 0-1,1 0 0,-1-1 0,0 1 1,0 0-1,0 0 0,0 0 0,0 0 0,0 0 1,0-1-1,0 1 0,0 0 0,0 0 0,0 0 1,0 0-1,0 0 0,-1-1 0,1 1 0,0 0 1,0 0-1,0 0 0,0 0 0,0 0 0,0-1 1,0 1-1,0 0 0,0 0 0,0 0 1,-1 0-1,1 0 0,0 0 0,0 0 0,0 0 1,0-1-1,0 1 0,0 0 0,-1 0 0,-21-9 91,-6 2-54,0 1 0,-1 2-1,0 0 1,-51 2-1,14 0-17,46 1-15,-191-4 14,-185 32-10,-17 27-8,254-32-1,-593 71 0,409-52 1,71-5 4,163-22-5,-90 15-70,169-21 14,24-6 25,6 0-2,7-1 5,0-1 1,0 0-1,0-1 1,12-2-1,11-1-17,303-48-174,-11-7 147,1292-178-6,-1280 198 78,-56 16 4,-85 0 20,-78 9 44,-62 9 104,-47 1-68,-15 0 1,-20 2-26,1 1 0,0 1 1,-32 5-1,8-1-35,-719 102 20,156 5-60,7-23-41,577-85 20,-32 5-34,60-7 39,-1-1-1,1 1 1,-1 0 0,1 0-1,-1 1 1,1-1 0,0 1-1,0-1 1,0 1-1,-6 4 1,9-6 11,0 0-1,0 0 1,0 0-1,0 0 1,0 0 0,0 0-1,0 0 1,0 1-1,0-1 1,0 0-1,0 0 1,0 0 0,-1 0-1,1 0 1,0 0-1,0 0 1,0 1-1,0-1 1,0 0 0,0 0-1,0 0 1,0 0-1,0 0 1,0 0-1,0 0 1,0 1 0,0-1-1,0 0 1,0 0-1,0 0 1,0 0-1,1 0 1,-1 0 0,0 0-1,0 1 1,0-1-1,0 0 1,0 0-1,0 0 1,0 0 0,0 0-1,0 0 1,0 0-1,0 0 1,1 0-1,-1 0 1,0 0 0,0 0-1,0 0 1,0 1-1,0-1 1,0 0-1,0 0 1,1 0 0,13 4-85,13 0 19,-1-1 1,1-2-1,45-2 1,-28 0 31,676-38-133,-6-67 161,-406 30 96,-293 72-55,0-1-1,-1-1 0,18-8 1,-30 13-23,-1 0 0,1 0 0,0-1 0,-1 1 0,1 0 0,-1-1 0,0 1 0,0-1 0,3-2 0,-4 4-6,0-1 1,0 0-1,1 1 1,-1-1-1,0 1 1,0-1-1,0 0 0,0 1 1,1-1-1,-1 0 1,0 1-1,0-1 1,-1 0-1,1 1 0,0-1 1,0 0-1,0 1 1,0-1-1,0 1 1,-1-2-1,-1 0 10,0-1 0,0 1 0,0 0 0,0 0 0,0 0 0,-1 1 0,1-1 0,0 0 0,-1 1 0,0 0 0,1 0 0,-1-1 0,-4 0 0,-18-6 56,-1 1 0,-46-7 0,-80-2 34,-382 8-44,160 36-60,-423 86-1,593-74-8,153-32 2,18-2-21,0 0 1,0 2-1,-43 16 0,60-14-53,15-10 79,1 0-1,0 0 1,0 0 0,0 0-1,0 1 1,0-1-1,-1 0 1,1 0-1,0 0 1,0 1-1,0-1 1,0 0 0,0 0-1,0 0 1,0 1-1,0-1 1,0 0-1,0 0 1,0 0-1,0 1 1,0-1-1,0 0 1,0 0 0,0 1-1,0-1 1,0 0-1,0 0 1,0 0-1,0 1 1,0-1-1,0 0 1,1 0-1,-1 0 1,0 1 0,0-1-1,0 0 1,0 0-1,1 0 1,2 3-12,1-1 1,0-1 0,-1 1 0,1 0-1,0-1 1,5 1 0,1 2-11,35 8-25,1-2 0,-1-1 0,61 2 1,-67-7 32,181 10-38,-21-13 41,-1-10-1,199-33 1,-164-2 16,70-32 81,-235 50 52,-67 26-129,0-1 0,1 1 1,-1-1-1,0 1 0,0-1 0,0 0 0,0 1 0,0-1 0,0 0 0,0 0 0,-1 0 0,1 0 0,0 0 0,0 0 0,0-1 0,-1 1-5,0 1 1,0-1-1,0 1 0,0-1 0,0 1 0,0-1 1,0 1-1,0-1 0,0 1 0,0-1 0,0 1 1,0 0-1,-1-1 0,1 1 0,0-1 0,0 1 1,-1-1-1,1 1 0,0 0 0,-1-1 0,1 1 1,0 0-1,-1-1 0,1 1 0,0 0 0,-1-1 1,-5-2 18,1 0-1,-1 1 1,0-1 0,0 1 0,-6-1 0,-35-7 35,0 3 0,0 1-1,-91 1 1,130 5-54,-220 8 31,-263 49-11,-7 22-17,206-32-1,19-4-4,71-4-10,174-33-18,-49 17 0,71-21 17,0 0 0,1 1 0,-1-1-1,1 1 1,0 1 0,-7 4 0,11-7 8,1-1 0,-1 1-1,1-1 1,0 1 0,-1-1 0,1 0 0,0 1 0,-1-1-1,1 1 1,0-1 0,0 1 0,-1 0 0,1-1 0,0 1 0,0-1-1,0 1 1,0-1 0,0 1 0,0 0 0,0-1 0,0 1 0,0-1-1,0 1 1,0-1 0,0 1 0,0 0 0,1 0 0,0 1-5,0-1 0,0 1 0,1-1 0,-1 0 1,1 1-1,-1-1 0,1 0 0,-1 0 0,1 0 1,0 0-1,-1 0 0,1-1 0,2 2 0,14 5-25,0-1 1,1-1-1,-1-1 0,24 3 0,87 2-38,-122-9 66,228 4-60,221-5 23,11-29 38,-205-6 12,-185 22 19,0-4-1,92-35 0,-97 23 122,-71 29-137,1 0 0,-1 0 0,1 0 0,-1 0 0,0 0 0,1 0 0,-1 0 0,0 0 0,0 0 0,1-1 0,-1 1 0,1-3 0,-2 4-7,1-1 1,-1 0-1,0 1 1,0-1-1,0 0 0,0 0 1,0 1-1,1-1 0,-1 0 1,-1 1-1,1-1 0,0 0 1,0 1-1,0-1 1,0 0-1,0 1 0,-1-1 1,1 0-1,0 1 0,0-1 1,-1 0-1,-2-3 17,0 1 0,0 1 0,0-1 0,0 0-1,0 1 1,-1 0 0,1-1 0,-7-2 0,-6-1 39,1 0 0,-1 0 0,-23-3 0,-44-11 64,-150-14-1,85 31-95,-206 21 0,164 1-31,-359 86 0,513-96-13,-38 17 0,62-21-1,0 0 0,1 1 0,0 1-1,0 0 1,0 0 0,-11 12 0,20-18 8,0 1 0,1-1 0,-1 1 0,1 0 0,-1-1 1,1 1-1,0 0 0,0 0 0,0 0 0,-2 4 0,3-5 4,0 0 1,0 0-1,0 0 1,0 0-1,0 0 0,0 0 1,0 0-1,0 0 1,0 0-1,0 0 0,0 0 1,1 0-1,-1 0 1,0 0-1,1 0 0,-1-1 1,1 1-1,0 1 1,3 3-11,0-1-1,1-1 1,-1 1 0,1-1 0,0 1 0,0-1 0,8 3 0,3 2-10,1-1-1,0 0 1,0-1 0,1-1-1,26 4 1,94 5-32,-106-12 46,124 5-7,0-6 0,0-8 0,174-29 0,175-59 37,-330 43 20,-142 42-23,-5 1 7,31-14 0,-52 20-5,-1 0 0,1-1 0,-1 0 0,0 0 0,0 0 1,-1-1-1,1 0 0,-1 0 0,8-10 0,-12 14-10,0 0 1,0 0-1,0-1 1,-1 1-1,1 0 1,0-1-1,-1 1 1,1 0-1,-1-1 1,1 1-1,-1-1 1,0 1-1,0-1 0,1 1 1,-1-1-1,0 1 1,0-1-1,0 1 1,-1-1-1,1 1 1,0-1-1,-1 1 1,1-1-1,-1 1 1,1 0-1,-1-1 0,1 1 1,-1 0-1,0-1 1,0 1-1,0 0 1,-1-1-1,-3-3 30,0 0 0,0 1 0,0 0-1,-1 0 1,-10-5 0,14 8-28,-15-8 56,-1 1 1,0 0-1,-1 1 1,-21-5-1,-76-10 83,91 18-121,-47-5 37,0 2 1,-143 8-1,-138 41-17,32 18-37,119-21-13,8-1-11,58-3-36,130-33 35,-1 0 0,0 1 0,1 0 0,-1 0 0,1 0-1,-11 9 1,16-11 10,0 0-1,1-1 0,-1 1 0,0 0 0,0 0 1,1 0-1,-1 0 0,0 0 0,1 0 0,-1 0 1,1 0-1,-1 0 0,1 0 0,0 0 0,-1 0 1,1 0-1,0 0 0,0 0 0,0 0 0,0 0 1,0 0-1,0 1 0,0-1 0,0 0 0,0 0 1,0 0-1,1 0 0,-1 0 0,0 0 0,1 0 1,-1 0-1,1 0 0,-1 0 0,1 0 0,0 0 1,-1 0-1,1 0 0,0 0 0,0-1 1,-1 1-1,1 0 0,2 1 0,6 4-23,1 0 1,0 0-1,1-1 0,-1 0 1,19 5-1,33 10-16,1-3 0,1-3-1,0-2 1,68 2 0,20-3 13,251-17 0,148-64 33,-512 63-2,132-26 19,-44-10 35,-114 38-46,9-3 13,-12 5-7,-1 0 0,0-1 0,-1 0 0,17-10 0,-23 13-7,0-1-1,-1 1 0,1-1 1,-1 1-1,1-1 1,-1 0-1,0 0 0,1 1 1,-1-1-1,0 0 1,0 0-1,0 0 0,-1 0 1,1 0-1,0-1 1,-1 1-1,1 0 0,-1 0 1,0 0-1,0 0 0,0-1 1,0 1-1,0 0 1,0 0-1,-1-4 0,0 4 3,1-1-1,-1 1 0,0 0 0,1-1 0,-1 1 0,0 0 0,-1-1 1,1 1-1,0 0 0,0 0 0,-1 0 0,0 0 0,1 0 0,-1 0 0,0 1 1,0-1-1,0 0 0,0 1 0,-3-2 0,-12-6 27,-1 2 0,1 0 0,-29-7 0,6 4-4,-1 1 1,-43-3-1,-89 1-5,139 10-24,-22-2 1,-177-5 8,-7 14-6,0 10-1,-300 59 1,270-17-12,85-2-33,72-13-40,111-42 73,0-1 0,0 1 0,0 0 0,1 0 0,-1 0 0,0 0 0,0 0 0,1 1 0,-1-1 0,1 0 0,-1 1 0,1 0 0,-1-1 0,1 1 0,0 0 0,0-1 0,0 1-1,0 0 1,0 0 0,0 0 0,0 0 0,1 0 0,-1 0 0,0 2 0,2-1-1,-1-1 1,1 0-1,-1 0 0,1 0 1,0 0-1,0 0 0,0-1 0,0 1 1,0 0-1,0 0 0,0-1 1,1 1-1,-1 0 0,1-1 0,-1 1 1,1-1-1,-1 0 0,1 0 1,0 1-1,2 0 0,14 6-31,0 0 1,0-2-1,27 7 0,-42-12 34,0-1 2,167 40-117,88-15 55,368-29 21,-458-12 48,285-63 0,-384 63 31,0-4 1,127-54-1,-180 67-15,-8 4-6,0-1-1,-1 0 1,1 0-1,-1 0 1,10-8-1,-16 10-7,1 1 0,-1 0-1,0-1 1,0 0 0,1 1 0,-1-1-1,0 0 1,0 1 0,-1-1 0,1 0-1,0 0 1,0 0 0,-1 0 0,1 0-1,-1 1 1,0-1 0,0 0 0,0 0 0,0 0-1,0 0 1,0 0 0,0 0 0,0 0-1,-1 0 1,1 0 0,-1 0 0,1 0-1,-2-2 1,0-1 7,-1 0 0,0 0 0,0 0 0,0 0 0,-1 1 0,1-1 0,-1 1 0,0 0-1,-1 0 1,1 0 0,0 1 0,-1 0 0,0 0 0,-6-4 0,-10-3 22,-1 1 0,-29-9-1,49 18-32,-45-13 18,0 2 1,0 2-1,-1 3 0,0 1 1,-96 4-1,-124 20 0,22 13-30,2 11 0,-415 130 1,508-114-56,138-53 46,0-1 0,0 2 1,1 0-1,0 1 1,-12 9-1,23-17 14,0 1 0,0 0-1,0 0 1,0 0 0,0 0-1,0 1 1,0-1 0,0 0 0,1 0-1,-1 0 1,0 1 0,1-1-1,-1 0 1,1 1 0,-1-1 0,1 0-1,0 1 1,0-1 0,0 1-1,-1-1 1,1 0 0,0 1-1,1-1 1,-1 1 0,0-1 0,0 0-1,1 1 1,-1-1 0,0 1-1,1-1 1,-1 0 0,1 0 0,0 1-1,0-1 1,-1 0 0,1 0-1,2 2 1,1 1-11,1 0 0,0 0 0,0 0 0,0-1 0,1 1 0,-1-1 0,1-1 0,8 4-1,14 3-19,0 0 0,1-2-1,31 4 1,109 3-42,85-13 47,304-39 1,-505 33 29,149-20 5,-3-23 26,-56 0 36,-134 44-49,0 0 0,0-1 0,-1 0 0,1 0 1,-1-1-1,0 0 0,-1-1 0,1 0 0,9-12 1,-15 17-12,-1 0 0,1 0 1,-1 0-1,0-1 0,1 1 1,-1-1-1,0 1 1,0 0-1,-1-1 0,1 0 1,-1 1-1,1-1 0,-1 1 1,0-1-1,1 0 1,-2 1-1,1-1 0,0 0 1,0 1-1,-1-1 0,1 1 1,-1-1-1,0 0 1,0 1-1,0 0 0,0-1 1,0 1-1,-1 0 1,1-1-1,-1 1 0,1 0 1,-1 0-1,0 0 0,0 0 1,0 1-1,-4-4 1,-4-2 14,-1 0 0,0 0 0,-1 1 0,0 1 0,-19-7 0,-16-3-8,-1 2 0,0 2 1,0 2-1,-59-2 1,-196 8 7,174 10-30,-1 5 1,2 6-1,0 6 0,1 5 0,-148 55 1,246-73-31,-49 25 0,74-34 26,0 0 1,0 0 0,1 1 0,-1-1-1,1 1 1,0 0 0,0 0 0,0 1-1,-5 6 1,8-9 6,-1 0 1,1 0-1,-1 1 0,1-1 1,-1 0-1,1 1 0,0-1 0,0 0 1,0 1-1,0-1 0,0 0 1,0 1-1,0-1 0,0 0 0,0 1 1,0-1-1,1 0 0,-1 1 1,1-1-1,-1 0 0,1 0 0,-1 0 1,1 1-1,0-1 0,0 0 1,-1 0-1,1 0 0,0 0 0,0 0 1,0 0-1,0 0 0,2 1 0,6 4-13,1 1-1,0-1 1,0-1-1,0 0 1,0 0-1,1-1 1,19 5-1,7 0-26,59 7 0,7-8 9,139-5-1,113-28 28,-313 21 10,165-21 8,-11-17 15,-157 32-15,69-20 26,-96 26-19,0-1 0,0 0 0,0-1 0,-1-1 0,0 0 0,12-10 0,-19 14-1,0 0-1,-1-1 1,1 1 0,-1-1 0,0 0 0,0 0 0,-1 0 0,1 0-1,-1 0 1,0-1 0,0 1 0,0-1 0,-1 1 0,0-1-1,2-7 1,-3 8-4,0 1 0,0 0 0,-1-1 0,1 1-1,-1 0 1,1 0 0,-1 0 0,0-1 0,-1 1 0,1 0-1,0 0 1,-1 0 0,1 1 0,-1-1 0,0 0-1,0 1 1,0-1 0,-1 1 0,1-1 0,0 1 0,-1 0-1,0 0 1,1 0 0,-6-2 0,-11-5 25,0 1 0,0 1 0,-33-8 0,-9 2 13,0 2-1,0 3 1,-112 0 0,-248 27 48,323-6-93,1 4-1,-122 38 1,187-45-30,-50 23 1,78-31 17,-1 1 0,1-1 0,-1 1 0,1 0 0,0 1 0,0-1 0,0 1-1,-5 6 1,8-9 2,0 1 0,0 0 0,0 0 0,0 0 0,0 0 0,0 0 1,0 0-1,0 0 0,1 1 0,-1-1 0,1 0 0,0 0 0,0 0 0,0 1 0,0 2 0,1-1-3,0 0 0,1 0 1,-1 0-1,1-1 1,0 1-1,0 0 1,0-1-1,1 1 0,-1-1 1,1 0-1,0 0 1,0 0-1,0 0 0,0 0 1,0-1-1,1 1 1,-1-1-1,1 0 1,4 2-1,15 8-21,0-2 0,1-1 1,41 11-1,82 10-18,-46-16 28,148 1 0,100-26 20,-300 8 10,1-2 1,-1-3-1,-1-1 0,1-3 0,57-21 1,-91 27 5,0-1 0,-1 0 1,0-1-1,0-1 1,-1 0-1,23-20 1,-31 24-1,-1 0-1,1 0 1,-1 0 0,-1-1 0,1 1 0,-1-1 0,1 0 0,-2 0 0,1 0 0,-1 0 0,0-1 0,0 1-1,0-1 1,-1 1 0,0-1 0,-1 1 0,0-12 0,0 13 0,0 0-1,-1 1 1,1-1 0,-1 0-1,-1 0 1,1 1-1,0-1 1,-1 1 0,0-1-1,0 1 1,-1 0 0,1 0-1,-1 0 1,-3-5 0,-3 1 20,0 0 0,0 0 0,-1 1 1,-16-10-1,8 6 3,0 1 1,-1 1-1,0 0 0,-28-7 1,8 6 19,-58-7 0,2 6-33,-1 4 0,1 4 1,-1 5-1,1 4 0,0 3 1,-175 43-1,235-44-44,2 1 0,-1 2 0,1 1 0,1 2 0,-51 30 0,73-38 2,4-3 2,0 1-1,0 0 1,0 1 0,0 0-1,-6 7 1,10-11 8,1 0 1,0 1 0,1-1-1,-1 1 1,0-1 0,0 1-1,0-1 1,1 1-1,-1 0 1,1-1 0,0 1-1,-1 0 1,1-1 0,0 1-1,0 0 1,0 0 0,0-1-1,0 1 1,0 0 0,0-1-1,1 1 1,-1 0 0,1-1-1,-1 1 1,1 0-1,0-1 1,-1 1 0,2 1-1,2 2-7,0 1-1,0-1 0,0 0 0,1 0 0,0-1 1,0 1-1,0-1 0,0 0 0,1 0 0,10 5 0,11 4-27,35 11-1,-43-16 28,23 7-10,-1-2 1,46 9-1,143 3-6,145-13 13,-272-15 30,162-26-1,-216 20 5,71-24 0,-103 28-4,0-2 0,0 0-1,27-16 1,-38 19-2,-1 0 1,1 0-1,-1-1 1,0 1-1,0-1 1,-1 0-1,0 0 1,0-1-1,0 1 1,0-1-1,-1 0 1,5-10-1,-6 11 4,-1 0 0,1 0-1,-1 0 1,0 0 0,0-1-1,0 1 1,-1 0 0,1 0-1,-1-1 1,-1 1-1,1 0 1,-1-1 0,0 1-1,-3-8 1,2 6 2,-1 1 1,0 0-1,-1 0 0,1 0 1,-1 1-1,0-1 0,-1 1 1,1 0-1,-1 0 0,-6-5 1,-6-2 5,0 1 1,0 0 0,-1 1 0,0 1-1,-1 1 1,1 1 0,-22-5 0,-23-3-6,-2 2 1,1 4 0,-106-2-1,59 11-16,0 4 1,-151 26-1,22 15-19,52 19-23,52-2-31,128-58 58,0 1 1,1 0-1,0 1 0,0 0 1,-10 10-1,14-13 3,0 1 0,0 0 0,1-1 0,-1 1 1,1 0-1,0 0 0,1 0 0,-1 0 0,0 1 0,0 4 1,1-4-3,1 1 0,0 0 1,0-1-1,1 1 1,0-1-1,0 1 1,0 0-1,0-1 0,1 0 1,0 1-1,0-1 1,0 0-1,1 0 1,0 0-1,0 0 0,0-1 1,0 1-1,9 7 1,-4-2-5,1-1 1,1 0-1,-1-1 1,1 0-1,1 0 1,0-1-1,0-1 1,21 10 0,3-3-19,73 17 1,-42-15 10,77 8 0,16-14 12,188-14 0,-276 2 19,-1-4-1,0-3 0,126-34 1,-173 36 12,-1-1 1,0-1 0,-1-1-1,0-1 1,-1 0 0,0-2-1,31-27 1,-48 37-7,0 1 0,0 0 0,0 0 0,0-1 0,0 0 0,-1 1-1,1-1 1,-1 0 0,0 0 0,0-1 0,1-5 0,-2 7-5,-1 0 0,0 0 1,1 0-1,-1 1 0,0-1 0,0 0 0,-1 0 1,1 0-1,-1 0 0,1 0 0,-1 0 0,0 1 1,-2-6-1,-1 1 5,-1 1 1,0-1-1,0 1 1,0 0-1,-1 0 1,1 1-1,-1 0 0,-1 0 1,1 0-1,-8-4 1,-12-6-3,-1 1 1,0 1-1,-1 1 1,0 1-1,-1 2 0,0 1 1,0 1-1,-1 2 1,-34-3-1,-26 4-23,-164 14-1,-84 28-25,245-21 4,-147 46 1,206-51-3,-57 28 1,80-34 18,-1 0-1,1 1 1,1 1-1,-1 0 1,1 0-1,-17 20 0,24-25 8,1 0 0,-1 0 0,1 1 0,0-1 0,0 0-1,0 1 1,0 0 0,1 0 0,-1-1 0,1 1 0,0 0-1,0 0 1,1 0 0,-1 0 0,1 0 0,0 0 0,0 0-1,0 0 1,1 0 0,-1 0 0,1 0 0,0 0-1,0 0 1,0 0 0,1 0 0,-1 0 0,1-1 0,0 1-1,0-1 1,0 1 0,1-1 0,5 6 0,1-2-10,0 0 1,1 0-1,0-1 1,0-1-1,1 0 1,-1 0-1,15 4 1,29 8-19,1-3 0,1-2-1,0-2 1,98 4 0,-10-10 12,233-24 0,-284 9 25,119-30 0,-161 28 14,0-3-1,-1-2 1,77-39-1,-112 49 7,-1-1 0,0 0-1,24-22 1,-32 26-5,0-1 1,-1 0-1,0 0 1,0 0-1,0-1 0,-1 0 1,0 0-1,4-11 1,-6 14-4,-1 0-1,0 0 1,0 0 0,-1 0 0,1 0-1,-1 0 1,0 0 0,0-1 0,0 1 0,0 0-1,-1 0 1,0 0 0,0 0 0,0 0 0,0 0-1,0 0 1,-1 0 0,0 0 0,0 0 0,0 1-1,0-1 1,-1 1 0,1 0 0,-1-1 0,-4-3-1,-5-4 21,-1 0-1,0 1 0,-1 0 1,0 1-1,-16-8 0,10 7-9,0 1 0,-1 1 0,1 0 0,-42-8 0,20 9-5,-69-3-1,-7 7-15,0 6 0,0 4 0,1 6 0,0 4 0,1 6 0,-119 40 0,226-61-3,-133 47-24,122-40 7,1 0 0,0 2 0,0 0 0,-32 26 0,45-32 8,-2 1-7,1 1 1,-1-1-1,2 1 0,-11 13 1,16-18 11,0-1 0,0 1 0,0 0 0,0 0 0,0 0 0,0 0 0,0 0 1,1 0-1,-1 0 0,1 0 0,0 1 0,-1-1 0,1 0 0,0 0 0,0 0 0,0 0 0,0 0 1,1 1-1,-1-1 0,1 0 0,-1 0 0,1 0 0,0 0 0,0 0 0,0 0 0,2 3 0,1 1-7,1-1-1,0 1 1,1-1-1,-1 0 0,1-1 1,0 0-1,0 1 1,1-2-1,11 6 0,14 6-18,2-2-1,42 11 0,-11-8 1,72 8 0,12-7 26,1-7 1,0-7-1,0-6 0,0-7 1,185-35-1,-286 36 26,-1-2 0,0-3 0,-1-1-1,76-35 1,-113 45 2,-1 0 0,1-1-1,-1 0 1,0 0 0,0-1 0,-1 0-1,0-1 1,14-16 0,-20 21-9,-1 0-1,1 0 1,0-1 0,-1 1 0,0-1 0,0 1 0,0 0-1,0-1 1,0 0 0,-1 1 0,0-1 0,1 1-1,-1-1 1,-1 0 0,1 1 0,0-1 0,-1 0 0,0 1-1,0-1 1,0 1 0,0-1 0,-1 1 0,1 0 0,-1 0-1,0-1 1,0 1 0,-3-4 0,-4-5 20,0 1 0,-1 0 0,0 1 0,0 0 0,-1 1 0,-1 0 0,1 1 0,-1 0 0,-1 1 0,0 0 0,-14-5 0,-5-1 9,-1 3-1,-1 0 1,-53-7 0,-1 7-3,1 5 0,-172 11 0,126 4-48,0 7 0,1 5 0,-172 51 0,290-68 4,-19 5-17,-47 21 0,71-27 8,0 1 0,1 0 0,0 0 0,0 1-1,0 0 1,0 0 0,1 1 0,0 0-1,-9 12 1,15-17 9,-1-1-1,1 1 0,0-1 0,-1 1 0,1 0 1,0 0-1,1 0 0,-1 0 0,0-1 1,0 1-1,1 0 0,-1 0 0,1 1 0,0-1 1,-1 0-1,1 0 0,0 0 0,0 0 1,0 0-1,1 0 0,-1 0 0,0 0 0,1 0 1,-1 0-1,1 0 0,0 0 0,0 0 1,0 0-1,1 2 0,4 2-12,0 0 1,0 0-1,0 0 0,1-1 0,-1 0 1,12 5-1,-18-9 17,25 13-29,0 0 0,0-2 1,1-1-1,33 10 0,115 21-28,-66-22 50,0-4-1,0-5 1,1-5 0,197-15-1,-259 3 22,0-2-1,0-2 0,-1-1 0,0-3 1,46-21-1,-73 26 21,-1-1 0,23-16 1,-35 22-14,0 0 0,0-1 0,-1 0 0,1 0 0,-2 0 1,1-1-1,0 1 0,5-11 0,-9 14-8,0-1 0,0 0 0,0 1 0,-1-1-1,1 0 1,-1 1 0,1-1 0,-1 0 0,0 1-1,0-1 1,-1 0 0,1 1 0,0-1 0,-1 0 0,1 1-1,-1-1 1,0 0 0,-1-2 0,-1-1 12,0 1 0,0-1 0,-1 1 0,1 0 0,-1 0 0,0 0 1,-9-7-1,0 1 14,-2 0 0,0 1 0,0 0 1,-26-11-1,8 7 22,-57-17 1,29 15-30,-1 4 0,-1 2 0,0 3 0,-107 2 0,54 10-17,-190 34-1,229-25-29,1 5-1,-119 44 0,175-55-11,0 1 0,-20 13 0,36-20 18,1 1 0,-1-1 0,0 1 0,1 0 0,-1 0 0,1 0 0,0 0 0,0 1 0,0-1 0,1 1 0,-1 0 0,1 0 0,-3 6 0,4-7 3,1-1-1,0 0 1,0 1 0,-1-1 0,1 0 0,1 1 0,-1-1 0,0 0 0,0 1-1,1-1 1,0 0 0,-1 0 0,1 1 0,0-1 0,0 0 0,0 0 0,0 0-1,0 0 1,1 0 0,-1 0 0,1 0 0,-1-1 0,4 4 0,4 2-17,0 1 0,0-2 0,0 1 0,17 7 0,8 2-5,1-1 1,0-2 0,1-1-1,60 11 1,163 13-23,-215-31 45,28 3 0,93 9-2,-65-14 15,0-5 1,112-16-1,-169 12 8,52-12 0,-82 15-5,0-1 1,0-1-1,0 0 1,-1-1-1,1 0 1,-1-1-1,12-8 1,-20 11 2,1 0 1,-1 0 0,0 0 0,0 0-1,0-1 1,0 1 0,3-7 0,-6 10-6,0-1-1,-1 0 1,1 0 0,0 0 0,0 0 0,-1 1 0,1-1 0,-1 0-1,0 0 1,1 0 0,-1 0 0,0 0 0,0 0 0,0 0 0,-1 0-1,1 0 1,0 0 0,-1 0 0,1 0 0,-1 0 0,0 0 0,-1-2-1,-2-2 11,0 0 0,-1 0 0,0 1 0,0 0 0,0 0 0,-1 1 0,0-1 0,-9-5 0,-2 0 11,-1 0 1,-26-9 0,2 4-20,-1 2-1,0 2 1,-86-10-1,-135 11-32,117 17-5,-189 35 0,307-37 24,-168 30-30,39 10-27,151-43 57,-5 2-3,-84 30-99,93-32 93,0-1 1,0 1 0,0-1-1,0 1 1,0 0 0,1 0-1,-1 0 1,0 1 0,1-1 0,0 1-1,0-1 1,0 1 0,0 0-1,0-1 1,-3 7 0,5-7-2,-1 0 0,1 0 0,0-1-1,-1 1 1,1 0 0,0 0 0,0 0 0,1 0 0,-1 0 0,0 0 0,0 0 0,1 0 0,0 0 0,-1 0 0,1-1 0,0 1 0,0 0 0,0 0 0,0-1 0,0 1 0,0 0 0,0-1 0,0 1 0,2 0 0,5 5-114,1 0 1,0-2 0,0 1 0,0-1 0,0 0 0,15 5 0,94 36-1364</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01.301"/>
    </inkml:context>
    <inkml:brush xml:id="br0">
      <inkml:brushProperty name="width" value="0.1" units="cm"/>
      <inkml:brushProperty name="height" value="0.1" units="cm"/>
      <inkml:brushProperty name="color" value="#333333"/>
    </inkml:brush>
  </inkml:definitions>
  <inkml:trace contextRef="#ctx0" brushRef="#br0">7 13 6409,'-6'-6'-1576,"6"0"-184</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02.994"/>
    </inkml:context>
    <inkml:brush xml:id="br0">
      <inkml:brushProperty name="width" value="0.1" units="cm"/>
      <inkml:brushProperty name="height" value="0.1" units="cm"/>
      <inkml:brushProperty name="color" value="#333333"/>
    </inkml:brush>
  </inkml:definitions>
  <inkml:trace contextRef="#ctx0" brushRef="#br0">1315 116 992,'52'-11'420,"4"-1"87,82-6 0,420 5 210,-498 13-594,-57 0 222,2 0 513,-8 0-363,-56 4 270,13 5-285,-77 25 0,39-9-386,-1041 257 145,1069-271-240,0 2 1,-69 27-1,121-38-8,0-1-1,0 1 0,1 0 1,-1 0-1,1 0 0,-6 5 1,9-7 6,-1 1 1,1-1-1,0 0 1,0 0-1,-1 0 1,1 1-1,0-1 1,0 0-1,0 1 1,0-1 0,-1 0-1,1 1 1,0-1-1,0 0 1,0 0-1,0 1 1,0-1-1,0 0 1,0 1-1,0-1 1,0 0-1,0 1 1,0-1-1,0 1 1,0-1-1,0 0 1,0 1 0,0-1-1,0 0 1,0 0-1,0 1 1,1-1-1,-1 0 1,0 1-1,0-1 1,0 0-1,1 0 1,-1 1-1,0-1 1,1 0-1,3 3-16,1-1 0,0 0 0,-1 0 0,1 0 0,0-1 0,0 0 0,6 1 0,-8-1 17,47 6-82,1-1 0,92-3-1,345-31-99,-12-37 176,-380 44 157,-87 19-79,1-1 0,-1 0 0,0-1-1,-1 0 1,12-7 0,-19 11-42,0-1 1,0 1-1,-1-1 0,1 1 0,0-1 0,0 0 0,0 1 1,-1-1-1,1 0 0,0 1 0,-1-1 0,1 0 1,-1 0-1,1 0 0,-1 0 0,1 0 0,-1 1 1,1-1-1,-1 0 0,0 0 0,0 0 0,1 0 1,-1 0-1,0 0 0,0 0 0,0 0 0,0 0 1,0 0-1,0 0 0,0 0 0,-1 0 0,1 0 0,0 0 1,-1 0-1,1 0 0,0 0 0,-1 0 0,1 0 1,-1 0-1,1 0 0,-1 1 0,0-1 0,1 0 1,-1 0-1,0 1 0,1-1 0,-1 0 0,0 1 1,-1-1-1,-7-3 91,1 2-1,-1-1 1,0 1 0,0 0 0,-14 0 0,-58-1 205,46 3-233,-144 2 97,-289 44-64,-6 31-128,460-75 4,-24 5-1,-107 21-11,41 5-18,83-26 18,-4 2-5,-26 11-60,50-20 71,0 1 1,1-1-1,-1 1 0,0-1 1,0 1-1,0-1 1,0 1-1,1 0 1,-1-1-1,0 1 1,0 0-1,1 0 0,-1-1 1,1 1-1,-1 0 1,1 0-1,-1 0 1,1 0-1,-1 0 0,1 0 1,0 0-1,0 0 1,-1-1-1,1 1 1,0 0-1,0 0 1,0 0-1,0 0 0,0 0 1,0 0-1,0 0 1,0 0-1,1 0 1,-1 0-1,0 0 1,1 0-1,-1 0 0,0 0 1,2 1-1,-1 0-7,1 0 0,-1 0 0,1 0 0,0 0-1,0-1 1,0 1 0,0-1 0,0 1 0,0-1 0,0 0-1,1 0 1,-1 0 0,0 0 0,5 1 0,9 0-55,0-1 0,0-1 1,30-3-1,365-59-571,-260 33 479,20-1 38,351-68-120,-470 86 352,-1-2 0,66-28-1,-110 39-61,-3 2 4,0-1 0,0 1 0,0-1 1,0 0-1,0 0 0,5-5 1,-8 7-46,-1-1 0,0 1 0,0 0 1,0 0-1,0-1 0,1 1 1,-1 0-1,0 0 0,0-1 1,0 1-1,0 0 0,0-1 1,0 1-1,0 0 0,0 0 0,0-1 1,0 1-1,0 0 0,0-1 1,0 1-1,0 0 0,0-1 1,0 1-1,0 0 0,0 0 1,0-1-1,0 1 0,0 0 0,0-1 1,-1 1-1,1 0 0,0 0 1,-1-1-1,-18-11 300,5 8-220,-1 0 1,1 1-1,-1 1 1,0 0-1,1 1 1,-1 1-1,-30 2 1,2-1-16,-145 9 50,-262 53-45,160-19-56,193-31-17,-189 29 0,174-17-30,65-13-79,47-12 103,-1 0-1,1 0 1,0 0 0,0 1 0,-1-1-1,1 0 1,0 0 0,0 0-1,-1 0 1,1 1 0,0-1-1,0 0 1,0 0 0,0 1 0,-1-1-1,1 0 1,0 0 0,0 1-1,0-1 1,0 0 0,0 0-1,0 1 1,0-1 0,-1 0-1,1 0 1,0 1 0,0-1 0,0 0-1,0 1 1,11 7-74,-2-5 48,-1-1 0,1 0 1,1-1-1,-1 1 0,14-1 0,64-3-92,-45 0 80,156-8-68,150-30-30,-181 20 76,-18 3 7,109-13-33,-178 18 71,83-25 0,-141 30 53,-1 0 1,24-13 0,-40 18-17,0 0 14,0-1 0,-1 1 0,1-1 0,-1 1 0,9-8 0,-13 10-26,1-1 0,-1 1 1,0-1-1,1 1 0,-1-1 1,1 0-1,-1 1 0,0-1 0,0 0 1,1 1-1,-1-1 0,0 0 0,0 1 1,0-1-1,1 0 0,-1 1 1,0-1-1,0 0 0,-1-1 0,1 1 8,0 0 0,-1 0-1,1 0 1,-1-1-1,0 1 1,1 0-1,-1 0 1,0 0 0,0 0-1,0 0 1,0 0-1,0 1 1,0-1-1,-1-1 1,-5-2 39,0 0-1,0 1 1,-1-1 0,1 2-1,-1-1 1,-13-2 0,-30-5 81,-1 1 0,0 3 1,-70 1-1,-163 18 113,266-12-230,-333 33 261,-14-1-34,316-30-219,-17 1 16,-81 14-1,107-6-102,37-8 9,18-1-9,191 3-204,-122-6 223,484-14-61,-342-7 100,-213 20 2,163-20 9,-127 10 14,48-16 0,-29 6 84,-45 13-23,-22 8-82,1 0 0,-1 0 1,0 0-1,0 0 1,1 0-1,-1 0 0,0 0 1,0 0-1,1 0 0,-1 0 1,0-1-1,0 1 0,0 0 1,1 0-1,-1 0 0,0-1 1,0 1-1,0 0 0,0 0 1,1 0-1,-1-1 1,0 1-1,0 0 0,0 0 1,0-1-1,0 1 0,0 0 1,0 0-1,0-1 0,0 1 1,0 0-1,0-1 0,-2 0 11,-1-1-1,1 1 1,-1 0 0,0 0-1,1 0 1,-1 0-1,0 1 1,0-1-1,0 1 1,-5 0-1,-86-4 120,-423 2 47,-11 41 6,228 8-37,227-32-126,70-14-27,-17 6-26,20-7 31,0 0-1,-1 0 0,1 0 1,0 0-1,0 0 0,0 0 1,0 0-1,0 0 0,0 0 0,0 0 1,0 0-1,0 0 0,0 0 1,0 0-1,0 0 0,0 0 1,0 0-1,0 0 0,0 0 1,-1 1-1,1-1 0,0 0 1,0 0-1,0 0 0,0 0 1,0 0-1,0 0 0,0 0 1,0 0-1,0 0 0,0 0 1,0 0-1,0 1 0,0-1 1,0 0-1,0 0 0,0 0 1,0 0-1,1 0 0,-1 0 1,0 0-1,0 0 0,0 0 0,0 0 1,0 0-1,0 0 0,0 0 1,0 1-1,0-1 0,0 0 1,0 0-1,0 0 0,0 0 1,0 0-1,0 0 0,0 0 1,0 0-1,1 0 0,-1 0 1,0 0-1,0 0 0,14 3-77,170 11-149,-71-7 181,132-10 0,-121-4 42,295-28 22,-315 18 34,-99 16-34,0-1-1,0 1 0,-1-1 1,1 0-1,0 0 0,5-4 1,-9 6-16,-1 0 0,0 0 0,0 0 0,1 0 0,-1 0 0,0 0 1,0-1-1,0 1 0,1 0 0,-1 0 0,0 0 0,0 0 0,0 0 0,1 0 0,-1-1 0,0 1 1,0 0-1,0 0 0,0 0 0,1 0 0,-1-1 0,0 1 0,0 0 0,0 0 0,0 0 0,0-1 0,0 1 1,0 0-1,0 0 0,1-1 0,-1 1 0,0 0 0,0 0 0,0-1 0,0 1 0,0 0 0,0 0 1,0 0-1,-1-1 0,1 1 0,0 0 0,0 0 0,0-1 0,0 1 0,0 0 0,0 0 0,0 0 1,0-1-1,-1 1 0,1 0 0,0 0 0,0 0 0,0-1 0,0 1 0,-1 0 0,1 0 0,0 0 1,0 0-1,0 0 0,-1 0 0,1-1 0,0 1 0,0 0 0,0 0 0,-1 0 0,1 0 0,-1 0 1,-11-6 37,-2 1 0,1 0 0,-1 0 0,1 2 1,-1 0-1,-22-3 0,-32-1 51,1 2 1,-112 6-1,135 2-62,1 3 0,1 1 1,-1 2-1,1 2 0,-54 22 0,82-27-27,0-1-3,1 1 0,-14 8-1,23-12-2,1 0 0,0 1-1,-1 0 1,1-1-1,0 1 1,1 0 0,-1 1-1,0-1 1,1 0-1,0 1 1,-3 5 0,4-7-2,0 1 0,0-1 1,0 1-1,0 0 1,1-1-1,0 1 1,-1 0-1,1-1 0,0 1 1,0 0-1,0-1 1,1 1-1,-1 0 0,1-1 1,-1 1-1,1-1 1,0 1-1,0-1 0,0 1 1,0-1-1,1 0 1,-1 1-1,1-1 0,2 3 1,1 1-6,0 0-1,1-1 1,0 0 0,0 0 0,0 0 0,1-1-1,7 5 1,4-1 5,1-1 0,0 0 0,0-1 0,1-1 0,-1-1 0,1-1 0,0-1 0,0 0 0,1-2 0,29-2 0,-37 1 13,-1 0 0,1-1 0,-1-1 1,1 0-1,-1-1 0,0 0 0,17-9 1,-21 9 4,0-1 1,-1 0 0,1 0 0,-1-1-1,0 1 1,-1-2 0,1 1-1,-1-1 1,-1 0 0,1 0 0,5-12-1,-6 12 12,-2-1-1,1 0 0,-1 0 1,0-1-1,-1 1 1,0-1-1,0 1 0,-1-1 1,0 0-1,0 0 1,-1 1-1,0-1 0,-1 0 1,0 0-1,0 1 1,-1-1-1,0 1 0,-1-1 1,1 1-1,-2 0 1,1 0-1,-1 0 0,-6-8 1,2 5 17,0 1 1,-1 0 0,0 0-1,-1 1 1,0 0-1,-1 1 1,0 0-1,-22-12 1,9 8 22,0 0 0,-2 2-1,-35-10 1,38 14-41,-2 2-1,1 1 1,0 1-1,-1 1 0,1 1 1,-1 1-1,1 1 1,0 1-1,0 1 1,0 2-1,-41 13 1,45-11-25,0 0 1,0 2-1,0 0 1,1 1 0,1 1-1,0 0 1,0 2 0,2 0-1,-29 30 1,38-35-9,-1 1 0,2 0 0,-1 0 1,1 0-1,1 1 0,0-1 0,0 1 1,-4 20-1,7-22-1,0 0 0,1 0 0,0 1 0,1-1 1,0 0-1,1 0 0,0 1 0,0-1 0,1 0 0,0 0 1,0 0-1,6 11 0,-2-7 1,0-1 0,2 1 0,0-1 1,0 0-1,1-1 0,0 0 0,1-1 0,0 0 1,1 0-1,0-1 0,0 0 0,1-1 0,0 0 0,17 7 1,-13-7 8,1-1 0,1 0 1,-1-1-1,1-1 1,0 0-1,0-2 1,0 0-1,1-1 1,-1-1-1,35-2 1,-28-2 26,1-1 1,39-12-1,-53 12-1,0 0 0,1-1-1,-2-1 1,1 0-1,-1-1 1,17-12 0,-24 16-11,0 0 0,-1-1 0,0 1 1,1-1-1,-1 0 0,-1 0 1,1 0-1,0 0 0,-1-1 1,0 1-1,0-1 0,-1 1 0,3-9 1,-3 5 3,0 1 1,0 0-1,-1-1 0,0 1 1,-1-1-1,1 1 1,-1 0-1,-3-10 1,-2-2 12,-1 1 1,0 0 0,-1 1 0,-1 0 0,-1 0 0,-12-16 0,2 5 28,-1 2-1,-46-45 0,52 57-32,0 2 0,-1 0-1,-1 0 1,0 2-1,0 0 1,-28-11-1,21 12-11,0 2-1,0 0 1,0 2-1,-1 0 1,0 2 0,1 0-1,-1 2 1,0 1-1,0 1 1,0 1-1,0 1 1,0 1 0,-44 14-1,62-15-21,0 0 0,0 1 0,0 0 0,0 0 0,0 0 0,1 1 0,0 0 0,0 0 0,0 0 0,0 1 0,1 0 0,0 0 0,-5 8 0,8-9-2,-1 0-1,1 0 1,0 0 0,0 0 0,0 0 0,1 0-1,-1 0 1,1 1 0,1-1 0,-1 0-1,1 1 1,0-1 0,0 1 0,0-1-1,1 0 1,0 1 0,0-1 0,0 0 0,1 0-1,3 7 1,2 4-6,2-1 1,0 0-1,1-1 0,1 0 0,0-1 0,0 0 1,2 0-1,26 20 0,-20-18 10,1-1 0,0-1-1,1-1 1,0-1 0,1-1 0,25 8 0,-29-13 7,0 0 0,0-2 0,1 0 0,-1-1 0,1-1 0,-1 0 0,1-2 0,-1 0 0,36-8 0,-41 6 13,0 0 0,0-1 1,-1-1-1,1 0 0,-1-1 0,-1 0 1,1-1-1,-1 0 0,0 0 1,0-2-1,-1 1 0,0-1 1,-1-1-1,12-15 0,-18 21-1,0 0 1,0 0-1,-1 0 0,1-1 0,-1 0 1,0 1-1,-1-1 0,1 0 1,-1 0-1,0 0 0,0 0 0,0 0 1,-1 0-1,1 0 0,-2-8 0,0 5 6,-1-1 0,-1 1-1,1 0 1,-1 0 0,0 0 0,-1 0-1,0 1 1,-9-14 0,3 6-5,0 0 0,-1 0 0,-1 1 1,-1 1-1,0 0 0,0 0 0,-1 1 0,-1 1 1,0 0-1,-1 2 0,0-1 0,0 2 1,-19-7-1,10 6-8,0 2 1,0 1-1,-1 1 1,1 2-1,-1 0 1,-49 2-1,69 1-13,0 1 0,0 0 0,1 0 0,-1 1 0,1 0 0,-1 0 0,1 0 0,0 0 0,0 1 0,0 0 0,0 0 0,0 0 0,1 1 0,-1-1 0,1 1 0,-5 6 0,6-6-3,1-1 1,-1 1-1,1-1 0,1 1 1,-1 0-1,0 0 0,1 0 1,0 0-1,0 0 0,0 0 0,0 0 1,1 1-1,0-1 0,0 0 1,0 0-1,0 0 0,0 1 0,1-1 1,0 0-1,0 0 0,0 0 1,0 0-1,3 4 0,1 4-6,1 0 0,1 0 0,0-1 0,0 0-1,2 0 1,-1-1 0,1 0 0,13 11 0,-4-6-2,2 0 0,0 0 0,36 18 0,-30-20-56,1 0 0,-1-2 0,2-1 0,-1-2 0,1 0 0,36 4 0,60 2-712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03.335"/>
    </inkml:context>
    <inkml:brush xml:id="br0">
      <inkml:brushProperty name="width" value="0.1" units="cm"/>
      <inkml:brushProperty name="height" value="0.1" units="cm"/>
      <inkml:brushProperty name="color" value="#333333"/>
    </inkml:brush>
  </inkml:definitions>
  <inkml:trace contextRef="#ctx0" brushRef="#br0">18 30 9178,'-18'-30'232,"24"30"-520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03.688"/>
    </inkml:context>
    <inkml:brush xml:id="br0">
      <inkml:brushProperty name="width" value="0.1" units="cm"/>
      <inkml:brushProperty name="height" value="0.1" units="cm"/>
      <inkml:brushProperty name="color" value="#333333"/>
    </inkml:brush>
  </inkml:definitions>
  <inkml:trace contextRef="#ctx0" brushRef="#br0">31 427 10178,'-18'-23'448,"6"5"-440,12 12 24,0 0-8,0 0-40,0 0-32,0 0-552,0 0-448,0 0-1073</inkml:trace>
  <inkml:trace contextRef="#ctx0" brushRef="#br0" timeOffset="1">203 42 3145,'-6'-18'1352,"-6"6"-320,12 6-160,0 0 65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04.071"/>
    </inkml:context>
    <inkml:brush xml:id="br0">
      <inkml:brushProperty name="width" value="0.1" units="cm"/>
      <inkml:brushProperty name="height" value="0.1" units="cm"/>
      <inkml:brushProperty name="color" value="#333333"/>
    </inkml:brush>
  </inkml:definitions>
  <inkml:trace contextRef="#ctx0" brushRef="#br0">30 65 9322,'-23'-23'608,"23"11"-424,-6 6 96,6 0-8,0 0-56,0 0-472,0 0-688</inkml:trace>
  <inkml:trace contextRef="#ctx0" brushRef="#br0" timeOffset="1">285 255 8050,'6'0'-552,"24"0"-161,-30-6 89,0 0-1032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04.421"/>
    </inkml:context>
    <inkml:brush xml:id="br0">
      <inkml:brushProperty name="width" value="0.1" units="cm"/>
      <inkml:brushProperty name="height" value="0.1" units="cm"/>
      <inkml:brushProperty name="color" value="#333333"/>
    </inkml:brush>
  </inkml:definitions>
  <inkml:trace contextRef="#ctx0" brushRef="#br0">48 0 8186,'-30'0'376,"12"0"-336</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04.770"/>
    </inkml:context>
    <inkml:brush xml:id="br0">
      <inkml:brushProperty name="width" value="0.1" units="cm"/>
      <inkml:brushProperty name="height" value="0.1" units="cm"/>
      <inkml:brushProperty name="color" value="#333333"/>
    </inkml:brush>
  </inkml:definitions>
  <inkml:trace contextRef="#ctx0" brushRef="#br0">13 89 8226,'-12'-23'216,"12"11"-264,0 6 32,0 0 0,0 0-704,0 0-689</inkml:trace>
  <inkml:trace contextRef="#ctx0" brushRef="#br0" timeOffset="1">517 12 4137,'-18'0'-760,"18"-6"-289,0 0 217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0:57:26.963"/>
    </inkml:context>
    <inkml:brush xml:id="br0">
      <inkml:brushProperty name="width" value="0.2" units="cm"/>
      <inkml:brushProperty name="height" value="0.4" units="cm"/>
      <inkml:brushProperty name="tip" value="rectangle"/>
      <inkml:brushProperty name="rasterOp" value="maskPen"/>
      <inkml:brushProperty name="ignorePressure" value="1"/>
    </inkml:brush>
  </inkml:definitions>
  <inkml:trace contextRef="#ctx0" brushRef="#br0">82 0,'137'0,"213"0,-295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05.125"/>
    </inkml:context>
    <inkml:brush xml:id="br0">
      <inkml:brushProperty name="width" value="0.1" units="cm"/>
      <inkml:brushProperty name="height" value="0.1" units="cm"/>
      <inkml:brushProperty name="color" value="#333333"/>
    </inkml:brush>
  </inkml:definitions>
  <inkml:trace contextRef="#ctx0" brushRef="#br0">54 214 6041,'-23'0'144,"5"-6"72,12 0-48,0 0-48</inkml:trace>
  <inkml:trace contextRef="#ctx0" brushRef="#br0" timeOffset="1">90 185 10258,'-36'-42'424,"13"7"-416,17 11 16,0 0-24,12 0-272,17 1-776,7 11-912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05.476"/>
    </inkml:context>
    <inkml:brush xml:id="br0">
      <inkml:brushProperty name="width" value="0.1" units="cm"/>
      <inkml:brushProperty name="height" value="0.1" units="cm"/>
      <inkml:brushProperty name="color" value="#333333"/>
    </inkml:brush>
  </inkml:definitions>
  <inkml:trace contextRef="#ctx0" brushRef="#br0">30 54 4753,'-18'-12'1264,"18"0"-1448,-6 6-8,0 0-776</inkml:trace>
  <inkml:trace contextRef="#ctx0" brushRef="#br0" timeOffset="1">42 54 7762,'-24'-18'544,"18"6"-496,0 6 8,6 0-192,0 1-352,0-1-1409</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05.822"/>
    </inkml:context>
    <inkml:brush xml:id="br0">
      <inkml:brushProperty name="width" value="0.1" units="cm"/>
      <inkml:brushProperty name="height" value="0.1" units="cm"/>
      <inkml:brushProperty name="color" value="#333333"/>
    </inkml:brush>
  </inkml:definitions>
  <inkml:trace contextRef="#ctx0" brushRef="#br0">160 196 9786,'-53'-53'888,"6"29"-464,11-12-200,24 13 8,0-7-296,12 0-640</inkml:trace>
  <inkml:trace contextRef="#ctx0" brushRef="#br0" timeOffset="1">172 143 10250,'-35'-60'-2728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06.167"/>
    </inkml:context>
    <inkml:brush xml:id="br0">
      <inkml:brushProperty name="width" value="0.1" units="cm"/>
      <inkml:brushProperty name="height" value="0.1" units="cm"/>
      <inkml:brushProperty name="color" value="#333333"/>
    </inkml:brush>
  </inkml:definitions>
  <inkml:trace contextRef="#ctx0" brushRef="#br0">30 72 10178,'-30'-18'104,"42"-6"-576,12-5-176</inkml:trace>
  <inkml:trace contextRef="#ctx0" brushRef="#br0" timeOffset="1">202 255 7850,'-18'-29'136,"12"5"-400,12-6 16,30 7-1401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06.501"/>
    </inkml:context>
    <inkml:brush xml:id="br0">
      <inkml:brushProperty name="width" value="0.1" units="cm"/>
      <inkml:brushProperty name="height" value="0.1" units="cm"/>
      <inkml:brushProperty name="color" value="#333333"/>
    </inkml:brush>
  </inkml:definitions>
  <inkml:trace contextRef="#ctx0" brushRef="#br0">54 113 5417,'0'6'64,"0"-12"-64,0 1-1600</inkml:trace>
  <inkml:trace contextRef="#ctx0" brushRef="#br0" timeOffset="1">48 113 8690,'-35'-35'256,"23"11"-240,12-5 88,6 17 24,-6 6-632,0 0-608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06.834"/>
    </inkml:context>
    <inkml:brush xml:id="br0">
      <inkml:brushProperty name="width" value="0.1" units="cm"/>
      <inkml:brushProperty name="height" value="0.1" units="cm"/>
      <inkml:brushProperty name="color" value="#333333"/>
    </inkml:brush>
  </inkml:definitions>
  <inkml:trace contextRef="#ctx0" brushRef="#br0">202 119 8082,'-24'-23'472,"-5"-1"-456,17-6 8,12 7-152,0 5-1337</inkml:trace>
  <inkml:trace contextRef="#ctx0" brushRef="#br0" timeOffset="1">30 119 8210,'-29'-29'72,"29"11"-528,0-12-272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07.168"/>
    </inkml:context>
    <inkml:brush xml:id="br0">
      <inkml:brushProperty name="width" value="0.1" units="cm"/>
      <inkml:brushProperty name="height" value="0.1" units="cm"/>
      <inkml:brushProperty name="color" value="#333333"/>
    </inkml:brush>
  </inkml:definitions>
  <inkml:trace contextRef="#ctx0" brushRef="#br0">30 59 8426,'-6'-29'32,"-12"11"-32,12 12-80,6 0-472</inkml:trace>
  <inkml:trace contextRef="#ctx0" brushRef="#br0" timeOffset="1">83 101 8962,'-12'-30'80,"6"18"-88,6 7-184,0-1-480,0 0-1433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07.500"/>
    </inkml:context>
    <inkml:brush xml:id="br0">
      <inkml:brushProperty name="width" value="0.1" units="cm"/>
      <inkml:brushProperty name="height" value="0.1" units="cm"/>
      <inkml:brushProperty name="color" value="#333333"/>
    </inkml:brush>
  </inkml:definitions>
  <inkml:trace contextRef="#ctx0" brushRef="#br0">1 167 6753,'6'-6'-248,"-6"0"-112,0 0-128,0 0-352</inkml:trace>
  <inkml:trace contextRef="#ctx0" brushRef="#br0" timeOffset="1">36 24 9218,'-6'-6'440,"0"1"-448,0-1-232,0 0-424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07.848"/>
    </inkml:context>
    <inkml:brush xml:id="br0">
      <inkml:brushProperty name="width" value="0.1" units="cm"/>
      <inkml:brushProperty name="height" value="0.1" units="cm"/>
      <inkml:brushProperty name="color" value="#333333"/>
    </inkml:brush>
  </inkml:definitions>
  <inkml:trace contextRef="#ctx0" brushRef="#br0">131 160 9066,'-29'-35'680,"29"11"-216,-24-18 8,18 19-256,12 5-376,6 0-1136</inkml:trace>
  <inkml:trace contextRef="#ctx0" brushRef="#br0" timeOffset="1">36 213 8426,'-29'-29'408,"29"17"-312,6-6-56,-18-17-40,12 29-1120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08.200"/>
    </inkml:context>
    <inkml:brush xml:id="br0">
      <inkml:brushProperty name="width" value="0.1" units="cm"/>
      <inkml:brushProperty name="height" value="0.1" units="cm"/>
      <inkml:brushProperty name="color" value="#333333"/>
    </inkml:brush>
  </inkml:definitions>
  <inkml:trace contextRef="#ctx0" brushRef="#br0">42 42 8714,'-29'-12'312,"17"-6"-384,12 12-264,0 1-560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0:53:51.449"/>
    </inkml:context>
    <inkml:brush xml:id="br0">
      <inkml:brushProperty name="width" value="0.2" units="cm"/>
      <inkml:brushProperty name="height" value="0.4" units="cm"/>
      <inkml:brushProperty name="tip" value="rectangle"/>
      <inkml:brushProperty name="rasterOp" value="maskPen"/>
      <inkml:brushProperty name="ignorePressure" value="1"/>
    </inkml:brush>
  </inkml:definitions>
  <inkml:trace contextRef="#ctx0" brushRef="#br0">0 5,'0'-4,"0"15,0 39,0 81,0 404,0 58,0-587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10.512"/>
    </inkml:context>
    <inkml:brush xml:id="br0">
      <inkml:brushProperty name="width" value="0.1" units="cm"/>
      <inkml:brushProperty name="height" value="0.1" units="cm"/>
      <inkml:brushProperty name="color" value="#333333"/>
    </inkml:brush>
  </inkml:definitions>
  <inkml:trace contextRef="#ctx0" brushRef="#br0">1964 246 8626,'-38'-15'248,"-333"-134"3367,356 142-3358,1 0 0,-1 0-1,-25-20 1,40 27-258,-1 0 0,1-1 0,-1 1 0,1 0 0,-1-1 0,1 1 0,-1-1-1,1 1 1,-1-1 0,1 1 0,0-1 0,-1 1 0,1-1 0,0 1 0,-1-1 0,1 1 0,0-1 0,0 1-1,0-1 1,-1 0 0,1 1 0,0-1 0,0 0 0,1 0-10,-1 0 0,1 0 0,0 1 0,0-1 0,0 0 0,-1 1 0,1-1 0,0 1 0,0-1 0,0 1 0,0 0 0,0-1 0,0 1 0,0 0 0,1-1 0,22-3-190,-1 0 1,1 2-1,0 0 1,41 3 0,-23 0-84,13-1-360,0 3 1,0 2-1,0 2 0,0 3 0,67 22 1,-103-22 567,-18-10 78,-1 1 0,0-1 0,1 0 0,-1 1 1,0-1-1,1 0 0,-1 1 0,0-1 0,0 1 0,1-1 0,-1 1 0,0-1 0,0 1 0,0-1 0,0 1 0,1-1 0,-1 0 0,0 1 1,0-1-1,0 1 0,0 0 0,-1 0 22,1 0 1,-1 0 0,1 0-1,-1-1 1,0 1 0,1 0-1,-1-1 1,0 1 0,1 0-1,-1-1 1,0 1 0,0-1-1,0 1 1,0-1-1,0 0 1,1 1 0,-1-1-1,0 0 1,0 0 0,0 1-1,0-1 1,0 0 0,0 0-1,0 0 1,0 0 0,0 0-1,-1 0 1,-24 5 423,-467 127 891,329-91-698,157-39-615,0 0 0,1 1-1,-1-1 1,1 1 0,-11 7-1,16-10-25,0 0-1,1 1 1,-1-1 0,0 1-1,0 0 1,0-1-1,1 1 1,-1-1-1,0 1 1,1 0 0,-1 0-1,0-1 1,1 1-1,-1 0 1,1 0 0,0 0-1,-1 0 1,1 0-1,-1-1 1,1 1-1,0 0 1,0 0 0,0 0-1,0 0 1,-1 0-1,1 0 1,0 0 0,0 0-1,1 0 1,-1 0-1,0 0 1,0 0 0,0 0-1,1 0 1,-1 0-1,0 0 1,1-1-1,-1 1 1,1 0 0,-1 0-1,1 0 1,0-1-1,-1 1 1,1 0 0,1 1-1,5 3-12,0 0 0,0 0 0,0 0 0,1-1 0,0 0 0,-1 0 0,2-1 0,-1 0 0,0-1 0,1 0 0,-1 0 0,1 0 0,15 0 0,15-1-18,68-6-1,-96 4 29,189-26-15,-39 4 29,-133 20 5,3-1 28,1 1 1,-1 1-1,1 2 0,36 5 1,-85-6 226,-1 0 1,-18 3 0,3 0-118,-81 3 105,-146 25 0,219-22-238,-155 31 130,158-29-132,0 1-1,1 2 1,-36 18-1,73-31-18,1 0-1,-1 0 0,0 0 0,0 0 0,0 0 0,0 0 0,0 0 0,1 0 0,-1 0 0,0 0 0,0 0 0,0 0 0,0 0 0,1 0 1,-1 0-1,0 0 0,0 0 0,0 1 0,0-1 0,0 0 0,0 0 0,1 0 0,-1 0 0,0 0 0,0 0 0,0 0 0,0 1 0,0-1 1,0 0-1,0 0 0,0 0 0,0 0 0,1 0 0,-1 1 0,0-1 0,0 0 0,0 0 0,0 0 0,0 0 0,0 0 0,0 1 1,0-1-1,0 0 0,0 0 0,0 0 0,0 0 0,0 1 0,0-1 0,-1 0 0,1 0 0,0 0 0,0 0 0,0 0 0,0 1 0,0-1 1,0 0-1,0 0 0,0 0 0,0 0 0,-1 0 0,1 0 0,0 0 0,0 1 0,0-1 0,0 0 0,0 0 0,0 0 0,-1 0 0,7 2-11,0 0-1,-1 0 1,1 0-1,0-1 1,0 1-1,0-2 1,0 1 0,7-1-1,56-4-36,-34 1 33,221-23 23,-241 24 6,0-1 0,0 0 0,-1-1 0,0-1 0,17-7 0,-27 10-2,-1 0-1,1 0 1,-1 0-1,1-1 1,-1 0-1,0 1 1,0-1-1,0 0 1,0-1-1,2-2 1,-4 3 1,0 1 0,1 0 0,-1-1 0,-1 1 0,1-1 0,0 1 0,0-1-1,-1 0 1,0 1 0,1-1 0,-1 0 0,0 1 0,0-1 0,0 0 0,-1 1 0,1-1 0,-2-2 0,1 1 8,0 1-1,0 0 1,0 0 0,-1-1-1,0 1 1,0 1-1,0-1 1,0 0-1,0 0 1,0 1 0,-1-1-1,1 1 1,-1-1-1,1 1 1,-1 0 0,0 0-1,0 1 1,-4-3-1,-6-1 45,0-1-1,-1 2 0,-17-5 1,-1 4-1,-1 0 0,1 3 0,-49 1 0,72 1-57,-22 0 2,-1 1-1,1 2 0,0 1 1,0 2-1,-33 10 0,-89 43-43,148-58 25,0 1-1,1 0 1,0 1-1,-1-1 0,1 1 1,0 0-1,0 0 1,1 0-1,-1 0 0,1 1 1,-1-1-1,-2 5 1,6-7 7,0-1 0,0 1 1,0-1-1,0 1 0,0-1 0,0 1 1,0-1-1,0 1 0,0-1 1,0 1-1,0-1 0,0 1 1,0-1-1,0 0 0,1 1 0,-1-1 1,0 1-1,0-1 0,0 1 1,1-1-1,-1 1 0,0-1 1,1 0-1,-1 1 0,0-1 0,1 0 1,-1 1-1,1-1 0,-1 0 1,1 1-1,3 1-10,-1 1-1,1-1 1,0 0 0,-1 0-1,1-1 1,0 1 0,6 1-1,20 4-21,1-1-1,0-1 0,35 1 1,100-3-21,-151-3 55,47-1-9,0-4 0,87-17 1,111-45 79,-240 61-49,20-8 32,-38 13-44,-1 0 0,1 0 0,-1 0-1,1-1 1,-1 1 0,1 0 0,-1-1 0,0 1 0,0 0 0,0-1 0,0 0-1,0 1 1,0-1 0,0 0 0,0 1 0,0-1 0,-1 0 0,1-2 0,0 3-2,-1 0 0,0 0 0,0 0 0,0 0 0,0 0 0,0 0 1,0-1-1,0 1 0,0 0 0,0 0 0,0 0 0,-1 0 0,1 0 1,0 0-1,-1 0 0,1 0 0,-1 0 0,1 0 0,-1 0 0,1 0 0,-1 0 1,0 0-1,1 1 0,-3-3 0,-5-4 14,-1 1 0,0-1 0,0 1 0,0 1 1,-1 0-1,0 0 0,0 1 0,0 0 0,0 0 0,-15-2 0,-6 2-16,0 0-1,0 3 1,-1 0-1,1 2 1,-38 6-1,-160 39-33,114-17 4,2 4 0,-155 70 1,254-97 6,0 1 0,0 1 0,1 0 0,0 1 0,0 0 0,1 1 0,-18 20 0,29-29 12,-1 1 0,1-1 1,0 1-1,1-1 0,-1 1 1,0 0-1,0-1 1,1 1-1,-1 0 0,1 0 1,0-1-1,-1 1 0,1 0 1,0 0-1,0 0 0,0 0 1,0-1-1,1 1 1,-1 0-1,0 0 0,1 0 1,-1-1-1,1 1 0,-1 0 1,1-1-1,0 1 0,0 0 1,0-1-1,0 1 1,0-1-1,0 1 0,0-1 1,1 0-1,-1 1 0,0-1 1,1 0-1,-1 0 1,1 0-1,-1 0 0,3 1 1,8 4-21,0-1 0,1 0 0,-1-1 0,18 3 0,25 6-43,1-3-1,0-3 1,1-2-1,-1-2 1,1-3 0,74-9-1,-57-1-27,-1-3 1,-1-3-1,0-3 0,95-39 0,-154 52 95,-1 2 6,-1-1-1,1 0 1,15-11 0,-25 14 3,1 0 1,0 0 0,-1 0 0,0-1 0,0 1 0,0 0 0,0-1-1,0 0 1,0 1 0,0-1 0,-1 0 0,0 0 0,1 0 0,-1 0-1,0 0 1,0 0 0,0-5 0,-1 6 0,1 0-1,-1 0 1,0 0 0,0 0-1,0-1 1,-1 1 0,1 0-1,0 1 1,-1-1 0,1 0-1,-1 0 1,0 0 0,0 0-1,0 0 1,0 0 0,0 1-1,0-1 1,0 0-1,0 1 1,-1-1 0,1 1-1,-2-2 1,-4-2 5,1 1-1,0 0 1,-1 1 0,-12-6-1,2 2 10,-6-4-11,-1 2-1,0 0 1,-1 2-1,0 1 1,-47-6-1,-139 4-42,117 11 14,-1 3 0,2 5 0,-121 30 0,196-37 13,-71 20-22,80-20 15,-1 0 1,1 0 0,0 1 0,0 0 0,0 1-1,1 0 1,-9 8 0,15-13 3,0 1 0,0 0 0,0 0 0,0 0 0,0 0 1,0 0-1,1 1 0,-1-1 0,1 0 0,-1 1 0,1-1 0,0 1 0,0-1 0,0 1 0,1 0 0,-1-1 0,1 1 0,-1 0 0,1 0 1,0-1-1,0 1 0,0 3 0,1-3-7,0 0 1,1 0-1,-1 0 1,1-1-1,0 1 1,0 0-1,0-1 1,0 1-1,0-1 1,0 0-1,1 0 1,-1 0-1,1 0 1,0 0-1,-1 0 1,1-1-1,0 1 1,0-1-1,0 0 1,4 1-1,16 6-67,0 0-1,1-2 1,0-1-1,33 2 0,100-2-255,-116-7 233,0-1 0,0-2 0,51-14 0,-66 12 79,0-1-1,-1-1 1,0-1 0,0-2-1,44-28 1,-65 38 39,-1 0 1,0-1-1,1 1 1,-1-1 0,0 0-1,0 0 1,-1 0-1,1 0 1,-1-1-1,0 1 1,4-7 0,-6 9-5,1-1 1,-1 1 0,0-1 0,0 1-1,1 0 1,-1-1 0,0 1 0,0-1-1,0 1 1,-1-1 0,1 1 0,0-1-1,0 1 1,-1 0 0,0-3 0,-1 1 8,1 1 1,-1-1-1,0 1 1,1 0-1,-1 0 1,0-1 0,0 1-1,-1 0 1,1 1-1,-4-4 1,-7-3 20,-1 1 0,0 0 0,-1 0 0,1 1 0,-1 1 0,0 1 0,0 0 0,-31-3 0,-10 2 35,-71 4 0,51 5-44,0 3 0,-97 22 0,-149 52-15,313-78-12,-32 8-4,0 1 0,-59 28 0,98-39 1,-2 1-4,1-1 0,-1 1 0,1 0 0,-1 1 0,1-1 0,-3 4 0,5-6 2,1 1 1,-1 0-1,1-1 1,-1 1-1,1 0 1,-1-1-1,1 1 1,0 0-1,0 0 1,-1 0-1,1-1 1,0 1-1,0 0 1,0 0-1,0 0 1,0-1-1,0 1 1,0 0-1,0 0 1,0 0-1,0-1 1,1 1-1,-1 0 1,0 0-1,0 0 1,1-1-1,-1 1 1,1 0-1,-1-1 1,1 1-1,-1 0 1,1-1-1,-1 1 1,2 0-1,1 3-7,2 0 0,-1 0 0,0 0 0,1-1-1,-1 0 1,1 0 0,0 0 0,0-1 0,0 1 0,6 1-1,64 16-69,-74-19 79,38 6-18,0-1 0,0-2-1,1-2 1,-1-1 0,42-6 0,200-34-17,-4-23 7,-3-19 4,-226 62 46,0-1 0,-1-2 1,60-39-1,-103 58-9,0 1 0,0-1 0,0-1 1,0 1-1,0 0 0,-1-1 0,1 0 1,3-6-1,-7 9-8,1 0 0,0 0 1,-1-1-1,0 1 0,1 0 1,-1 0-1,0-1 0,0 1 1,1 0-1,-1-1 0,0 1 1,-1-1-1,1 1 0,0 0 1,0-1-1,0 1 0,-1 0 1,1-1-1,-1 1 0,1 0 1,-1 0-1,1 0 0,-1-1 1,0 1-1,0 0 1,1 0-1,-1 0 0,0 0 1,0 0-1,0 0 0,0 0 1,0 1-1,-2-2 0,-3-3 13,-2 0-1,1 1 1,0 0 0,-1 0-1,1 1 1,-1 0-1,-16-4 1,0 1 4,-1 2 0,-26-2 0,-30 3-23,0 4 0,0 4 0,0 3 0,-140 33 0,32 9-36,-201 83 1,359-121 27,-69 30-29,89-37 25,0 1 0,1 0 0,0 1 0,0 1 1,-18 15-1,25-19-1,-1 0 1,1 1-1,0-1 1,0 1-1,0-1 1,1 1-1,-1 0 1,1 0-1,-2 7 1,3-9 2,1 0 1,-1-1-1,1 1 0,0 0 1,-1 0-1,1-1 1,1 1-1,-1 0 1,0 0-1,1-1 0,-1 1 1,1 0-1,0 0 1,0-1-1,0 1 1,0-1-1,3 5 0,0-2-14,0 0 0,0-1 0,1 0-1,0 0 1,-1 0 0,2 0 0,-1-1-1,0 0 1,10 4 0,-1 0-57,1-2 0,0 0 0,25 5 0,8-2-162,0-3 0,82-1 0,107-17-462,-221 11 659,119-11-365,-1-6 1,183-50-1,-279 58 385,-1-2 0,0-1 0,-1-2-1,67-41 1,-94 51 68,0-1 1,0 1-1,-1-2 1,0 1-1,0-1 0,-1 0 1,0-1-1,0 0 1,-1 0-1,5-10 0,-9 16-6,-1-1 0,0 1 0,0 0 0,0-1 0,0 1 0,0-1 0,-1 1 0,1-1 0,-1 1 0,0-1 0,0 1 0,0-1 0,-1 1 0,1-1 0,-1 1-1,0-1 1,0 1 0,0 0 0,0-1 0,-1 1 0,1 0 0,-1 0 0,0 0 0,0 0 0,0 0 0,0 0 0,0 1 0,-1-1 0,0 1 0,1-1 0,-1 1 0,0 0-1,0 0 1,-3-2 0,-5-2 45,0 0-1,0 1 0,0 0 0,-1 1 1,-16-4-1,-3 1 41,-35-4 1,16 7-97,0 1 1,0 3-1,0 3 1,0 1 0,-64 14-1,54-4-39,1 2-1,0 3 0,-110 51 0,148-59 10,1-2-16,1 1 0,0 0 0,1 2 1,-32 25-1,48-35 10,-1 0 0,1 0 1,0 0-1,0 1 0,0-1 0,0 0 1,1 1-1,-1 0 0,1-1 1,-1 1-1,1 0 0,0 0 0,0-1 1,0 1-1,0 0 0,1 0 0,-1 4 1,1-4-4,1-1 1,-1 1-1,1-1 1,0 1 0,0-1-1,0 0 1,0 0-1,0 1 1,1-1-1,-1 0 1,0 0-1,1 0 1,0 0 0,-1-1-1,1 1 1,0 0-1,0-1 1,0 1-1,0-1 1,1 0 0,-1 0-1,4 2 1,11 4-71,1-1 1,-1 0-1,1-2 1,0 0-1,0-1 1,1 0-1,28-1 1,11-2-98,0-1 0,58-11 0,115-29-165,-211 37 325,188-44-166,-161 35 163,0-2 1,46-21 0,-69 25 50,23-16-1,-41 23 1,0 0 1,0-1-1,0 0 1,-1 0-1,1 0 0,-1 0 1,6-9-1,-10 12-13,0 1 1,0-1-1,0 1 0,-1-1 0,1 1 0,0-1 0,-1 0 0,1 1 0,-1-1 0,1 0 0,-1 1 1,0-1-1,0 0 0,0 0 0,0 1 0,0-1 0,0 0 0,0 0 0,-1 1 0,1-1 0,0 0 1,-1 1-1,0-1 0,1 0 0,-1 1 0,-1-3 0,-1 1 16,0-1-1,0 1 1,0 0-1,-1 0 1,1 0-1,-1 1 1,1-1-1,-1 1 1,0 0-1,-7-3 1,-24-9 75,-2 3 1,1 1-1,-2 1 1,-61-6-1,15 6-75,-1 3-1,1 5 1,-1 2 0,0 5-1,-91 17 1,78 0-28,1 3 0,1 5 0,-173 81 0,147-39-11,103-61-3,-31 28 0,46-36 7,-1 0 0,1 0 1,1 1-1,-1 0 0,0 0 1,1 0-1,0 0 1,0 1-1,1-1 0,-3 9 1,4-12 2,1 0 0,-1 0 0,1 0 0,-1 0 0,1 0 0,0 0 0,0 0 0,0 0 0,0 0 1,0 0-1,0 0 0,1 0 0,-1 0 0,1 0 0,-1 0 0,1 0 0,0 0 0,-1 0 0,1-1 0,0 1 1,1 0-1,-1 0 0,0-1 0,2 3 0,2 0-9,1 0 0,-1 0 0,1 0 0,0 0 0,12 4 0,-15-6 9,21 7-16,0-1 1,0 0 0,0-2-1,1-1 1,0-1 0,0-1-1,39-1 1,24-1-37,-1-4-1,1-4 1,145-30-1,-110 7-73,230-88 0,-182 44 80,-168 73 49,35-14 15,-1-2-1,0-2 0,-1-1 0,45-34 0,-71 46 15,0 0 0,0-1 0,14-18-1,-21 23-5,0-1 0,0 1 0,-1-1 0,0 0-1,1 0 1,-2 0 0,1 0 0,-1 0 0,1 0-1,-1-1 1,-1 1 0,1-7 0,-1 7 0,1 0 0,-1 0 0,0 0 0,-1 0 0,0 0 0,1 0 0,-2 0 0,1 0 0,0 0 0,-1 0 0,0 0 0,0 0 0,-1 1 0,1-1 0,-1 1 0,0 0 0,0 0 0,0 0 0,-1 0 0,1 0 1,-1 1-1,0-1 0,0 1 0,0 0 0,-1 1 0,-7-5 0,-1 0 14,0 1 0,0 0 0,-1 1-1,0 1 1,0 0 0,-26-4 0,-1 4-1,-51 1-1,18 5-31,0 4 0,-111 21 1,-140 56-50,-307 143-40,591-209 49,1 2-1,1 1 0,0 2 0,-61 46 0,91-61-9,0 1 1,0 1-1,1 0 0,-1 0 0,2 1 1,0 0-1,-8 12 0,14-19 27,-1 0 0,1 0 0,0-1-1,0 1 1,0 0 0,0 0 0,0 0-1,1 0 1,-1 1 0,1-1 0,0 0-1,0 0 1,0 0 0,0 0 0,0 0-1,1 0 1,0 0 0,-1 1 0,1-1-1,0-1 1,0 1 0,1 0 0,-1 0-1,1 0 1,-1-1 0,1 1 0,0-1-1,0 1 1,0-1 0,0 0 0,5 4-1,0-1-17,0 0 0,1-1-1,0 0 1,-1 0-1,1 0 1,1-1-1,-1-1 1,14 3-1,84 11-157,-36-10 102,1-3 1,115-9 0,30-20-59,-2-9 0,379-114 0,-532 129 155,0-4 1,111-59-1,-156 74 14,-3 2 17,-1-1 0,23-18-1,-31 23-5,-1 0 1,0 0-1,0 0 0,-1-1 0,1 1 0,-1-1 0,1 0 0,-1 0 1,0 0-1,-1 0 0,1 0 0,-1 0 0,2-8 0,-3 10-5,1 0-1,-1 0 1,0 0-1,1 0 1,-1-1-1,0 1 1,-1 0-1,1 0 0,0 0 1,0 0-1,-1 0 1,1 0-1,-1 0 1,0 0-1,0 0 1,0 0-1,0 0 1,0 0-1,0 0 0,0 1 1,0-1-1,-1 0 1,-2-2-1,-1 0 46,-2 0-1,1 1 1,0 0 0,-1 0-1,-12-5 1,5 3 18,-18-6 58,-1 1 0,0 1 0,0 2 0,-67-6 0,-145 16 62,78 12-162,0 8 1,-173 46-1,119-22-12,88-20-17,11 6-14,113-30-6,0 1-1,0 0 1,0 0-1,0 1 1,1 0-1,0 0 1,-8 8-1,14-13 3,1 1 0,0 0 0,0 0 0,0 0 0,0 0 0,0 0 0,0 0 0,0 1 0,1-1 0,-1 0 0,0 0 0,1 1 0,-1-1 1,1 0-1,-1 1 0,1-1 0,-1 1 0,1-1 0,0 0 0,0 1 0,0-1 0,0 1 0,0-1 0,0 1 0,0-1 0,0 1 0,1-1 0,-1 0 0,0 1 0,1-1 0,-1 0 0,1 1 0,0-1 0,-1 0 0,1 1 0,0-1 0,0 0 0,0 0 0,0 0 0,0 0 0,0 0 0,0 0 0,0 0 0,0 0 0,1 0 0,-1-1 0,2 2 0,11 5-19,0 0 0,0 0-1,0-2 1,1 0 0,0 0-1,0-2 1,28 4 0,17 0 1,-1-2 1,1-3 0,0-3-1,111-16 1,239-67-1,-347 70 14,51-13-14,13-1-27,187-67 0,-297 89 47,8-4 3,37-20 0,-56 27 9,0-1 0,0 1 0,-1-2 0,1 1 0,-1 0 0,0-1 0,0 0 0,-1-1 0,0 1 0,7-11 0,-10 14-5,0 1 1,0-1-1,0 0 0,0 1 1,-1-1-1,1 0 0,-1 1 1,1-1-1,-1 0 0,0 1 1,1-1-1,-1 0 0,0 0 1,0 0-1,0 1 0,0-1 1,-1 0-1,1 0 0,0 0 1,-1 1-1,1-1 0,-1 0 1,0 1-1,0-1 0,1 1 1,-1-1-1,0 0 0,0 1 1,0 0-1,-2-3 0,-2 1 10,0-1 0,0 1 0,0 0 0,0 0 0,0 1 0,-1-1 0,1 1 0,-10-2 0,-6-2 15,-1 2 0,1 0 0,-1 1 0,-29 1 0,-98 9 18,-16 10-40,-175 42-1,-160 63-16,480-117 7,-109 28-4,-382 116-13,490-141 5,1 1 1,-22 13-1,37-20 4,1 1 1,0 0-1,0 0 1,0 0 0,1 0-1,-1 1 1,1-1-1,0 1 1,0 0 0,0 0-1,0 0 1,-3 8-1,5-10 2,0 0-1,1 0 0,-1 0 0,1 1 0,0-1 0,0 0 0,-1 0 1,1 0-1,1 1 0,-1-1 0,0 0 0,0 0 0,1 0 0,-1 0 0,1 0 1,0 1-1,0-1 0,0 0 0,0 0 0,0-1 0,0 1 0,3 3 1,0 0-11,0 0-1,1-1 1,-1 0 0,1 0 0,0 0 0,0-1 0,7 4 0,1-1-14,0 0 0,0-1-1,0-1 1,0 0 0,23 3 0,2-2-58,47-1 0,43-5-187,152-22 1,131-46-237,-102-12 343,-278 72 169,-11 3 10,8-2 47,29-12 0,-52 18-21,1-1 0,-1 1 0,0-1 0,0 0 0,0-1 0,-1 1 0,1-1 0,-1 0 0,0 0 0,8-9 0,-11 11-9,0 1 1,0-1 0,0 0-1,-1 1 1,1-1-1,0 0 1,-1 0-1,1 1 1,-1-1 0,1 0-1,-1 0 1,0 0-1,0 1 1,0-1 0,0 0-1,0 0 1,0 0-1,0 0 1,-1 0-1,1 1 1,-1-1 0,0-2-1,-1 1 18,0 0 0,0 0-1,0 0 1,0 0 0,0 1-1,-1-1 1,1 1 0,-1 0-1,0 0 1,0 0 0,0 0-1,0 0 1,-4-1 0,-13-6 56,-1 1 0,1 2 1,-2 0-1,1 1 1,0 1-1,-1 1 0,-33 0 1,-164 10 92,188-5-182,-631 93 33,577-79-50,39-10-16,31-4-81,0 0 0,-1 1 0,2 0 0,-1 1 0,-16 7 0,28-9 1,1-1-1,-1 1 1,0-1-1,1 1 1,0 0-1,-1 0 0,-1 3 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10.854"/>
    </inkml:context>
    <inkml:brush xml:id="br0">
      <inkml:brushProperty name="width" value="0.1" units="cm"/>
      <inkml:brushProperty name="height" value="0.1" units="cm"/>
      <inkml:brushProperty name="color" value="#333333"/>
    </inkml:brush>
  </inkml:definitions>
  <inkml:trace contextRef="#ctx0" brushRef="#br0">0 1 0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11.225"/>
    </inkml:context>
    <inkml:brush xml:id="br0">
      <inkml:brushProperty name="width" value="0.1" units="cm"/>
      <inkml:brushProperty name="height" value="0.1" units="cm"/>
      <inkml:brushProperty name="color" value="#333333"/>
    </inkml:brush>
  </inkml:definitions>
  <inkml:trace contextRef="#ctx0" brushRef="#br0">0 77 9170,'0'-47'-832,"18"17"-480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11.564"/>
    </inkml:context>
    <inkml:brush xml:id="br0">
      <inkml:brushProperty name="width" value="0.1" units="cm"/>
      <inkml:brushProperty name="height" value="0.1" units="cm"/>
      <inkml:brushProperty name="color" value="#333333"/>
    </inkml:brush>
  </inkml:definitions>
  <inkml:trace contextRef="#ctx0" brushRef="#br0">6 60 9978,'-6'-30'-88,"12"12"-40,-6 12-416,0 0-832</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11.922"/>
    </inkml:context>
    <inkml:brush xml:id="br0">
      <inkml:brushProperty name="width" value="0.1" units="cm"/>
      <inkml:brushProperty name="height" value="0.1" units="cm"/>
      <inkml:brushProperty name="color" value="#333333"/>
    </inkml:brush>
  </inkml:definitions>
  <inkml:trace contextRef="#ctx0" brushRef="#br0">6 309 9938,'-5'-42'-16,"16"-11"-320,25-12-136,-6 11-600</inkml:trace>
  <inkml:trace contextRef="#ctx0" brushRef="#br0" timeOffset="1">161 202 8186,'0'-36'384,"0"1"80,6 5-32,-24-23-280,36 35-1256,-18-12-1193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12.286"/>
    </inkml:context>
    <inkml:brush xml:id="br0">
      <inkml:brushProperty name="width" value="0.1" units="cm"/>
      <inkml:brushProperty name="height" value="0.1" units="cm"/>
      <inkml:brushProperty name="color" value="#333333"/>
    </inkml:brush>
  </inkml:definitions>
  <inkml:trace contextRef="#ctx0" brushRef="#br0">24 244 8562,'-18'-18'216,"12"-18"-240,12 7 8,0 5-280,12 0-1825</inkml:trace>
  <inkml:trace contextRef="#ctx0" brushRef="#br0" timeOffset="1">24 202 9722,'0'-53'232,"12"5"-296,11 7-16,-35-18-344</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12.668"/>
    </inkml:context>
    <inkml:brush xml:id="br0">
      <inkml:brushProperty name="width" value="0.1" units="cm"/>
      <inkml:brushProperty name="height" value="0.1" units="cm"/>
      <inkml:brushProperty name="color" value="#333333"/>
    </inkml:brush>
  </inkml:definitions>
  <inkml:trace contextRef="#ctx0" brushRef="#br0">244 226 7626,'-18'-60'1552,"30"19"-1952,-12-7-160</inkml:trace>
  <inkml:trace contextRef="#ctx0" brushRef="#br0" timeOffset="1">24 196 8218,'0'-59'-800,"24"17"-721</inkml:trace>
  <inkml:trace contextRef="#ctx0" brushRef="#br0" timeOffset="2">24 95 9450,'-23'-41'-600,"23"17"-872,29-6-433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13.034"/>
    </inkml:context>
    <inkml:brush xml:id="br0">
      <inkml:brushProperty name="width" value="0.1" units="cm"/>
      <inkml:brushProperty name="height" value="0.1" units="cm"/>
      <inkml:brushProperty name="color" value="#333333"/>
    </inkml:brush>
  </inkml:definitions>
  <inkml:trace contextRef="#ctx0" brushRef="#br0">36 42 9714,'-30'-24'-1368,"24"6"-449</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13.369"/>
    </inkml:context>
    <inkml:brush xml:id="br0">
      <inkml:brushProperty name="width" value="0.1" units="cm"/>
      <inkml:brushProperty name="height" value="0.1" units="cm"/>
      <inkml:brushProperty name="color" value="#333333"/>
    </inkml:brush>
  </inkml:definitions>
  <inkml:trace contextRef="#ctx0" brushRef="#br0">0 31 9538,'18'-12'-2288,"12"-6"-121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13.725"/>
    </inkml:context>
    <inkml:brush xml:id="br0">
      <inkml:brushProperty name="width" value="0.1" units="cm"/>
      <inkml:brushProperty name="height" value="0.1" units="cm"/>
      <inkml:brushProperty name="color" value="#333333"/>
    </inkml:brush>
  </inkml:definitions>
  <inkml:trace contextRef="#ctx0" brushRef="#br0">1 214 10738,'0'-41'-224,"24"17"-400,23-17-112</inkml:trace>
  <inkml:trace contextRef="#ctx0" brushRef="#br0" timeOffset="1">523 185 10026,'0'-48'-88,"0"7"-336,17-13-128,25 13-464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0:57:24.589"/>
    </inkml:context>
    <inkml:brush xml:id="br0">
      <inkml:brushProperty name="width" value="0.2" units="cm"/>
      <inkml:brushProperty name="height" value="0.4" units="cm"/>
      <inkml:brushProperty name="tip" value="rectangle"/>
      <inkml:brushProperty name="rasterOp" value="maskPen"/>
      <inkml:brushProperty name="ignorePressure" value="1"/>
    </inkml:brush>
  </inkml:definitions>
  <inkml:trace contextRef="#ctx0" brushRef="#br0">137 1,'337'0,"-200"0,377 0,-306 0,-72 0,12 0,105 0,-127 0,1071 0,1 0,-1071 0,-15 0,-76 0,-25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14.117"/>
    </inkml:context>
    <inkml:brush xml:id="br0">
      <inkml:brushProperty name="width" value="0.1" units="cm"/>
      <inkml:brushProperty name="height" value="0.1" units="cm"/>
      <inkml:brushProperty name="color" value="#333333"/>
    </inkml:brush>
  </inkml:definitions>
  <inkml:trace contextRef="#ctx0" brushRef="#br0">77 202 9962,'-18'-54'864,"30"19"-720,0-1-376,6 1-248,17-7-2072</inkml:trace>
  <inkml:trace contextRef="#ctx0" brushRef="#br0" timeOffset="1">148 267 9570,'-12'-36'-72,"12"19"-16,0 11-312,0 0-720</inkml:trace>
  <inkml:trace contextRef="#ctx0" brushRef="#br0" timeOffset="2">53 599 9642,'-29'-18'272,"17"12"-216,6 0 0,0 0-56,6 1-616,0-1-544</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14.448"/>
    </inkml:context>
    <inkml:brush xml:id="br0">
      <inkml:brushProperty name="width" value="0.1" units="cm"/>
      <inkml:brushProperty name="height" value="0.1" units="cm"/>
      <inkml:brushProperty name="color" value="#333333"/>
    </inkml:brush>
  </inkml:definitions>
  <inkml:trace contextRef="#ctx0" brushRef="#br0">36 131 10122,'-24'-41'80,"12"5"-152,24 1-384,18 17-808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14.782"/>
    </inkml:context>
    <inkml:brush xml:id="br0">
      <inkml:brushProperty name="width" value="0.1" units="cm"/>
      <inkml:brushProperty name="height" value="0.1" units="cm"/>
      <inkml:brushProperty name="color" value="#333333"/>
    </inkml:brush>
  </inkml:definitions>
  <inkml:trace contextRef="#ctx0" brushRef="#br0">18 392 7458,'-11'-36'232,"5"6"-64,6-17 88,11 23-152,1-17-1104</inkml:trace>
  <inkml:trace contextRef="#ctx0" brushRef="#br0" timeOffset="1">60 83 7506,'-6'-6'1032,"0"0"-112,0 1 56,0-1-280,0 0-264,6-18-720,0-6-544</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15.140"/>
    </inkml:context>
    <inkml:brush xml:id="br0">
      <inkml:brushProperty name="width" value="0.1" units="cm"/>
      <inkml:brushProperty name="height" value="0.1" units="cm"/>
      <inkml:brushProperty name="color" value="#333333"/>
    </inkml:brush>
  </inkml:definitions>
  <inkml:trace contextRef="#ctx0" brushRef="#br0">72 303 9954,'-30'-24'456,"7"-11"-144,11-1 280,6 6-23,24-11-193,-1-1-208,25 1-752,-1-12-497</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16.242"/>
    </inkml:context>
    <inkml:brush xml:id="br0">
      <inkml:brushProperty name="width" value="0.1" units="cm"/>
      <inkml:brushProperty name="height" value="0.1" units="cm"/>
      <inkml:brushProperty name="color" value="#333333"/>
    </inkml:brush>
  </inkml:definitions>
  <inkml:trace contextRef="#ctx0" brushRef="#br0">3282 554 7954,'-1'0'93,"0"0"1,0 0-1,1 0 1,-1 0-1,0-1 1,0 1-1,1 0 1,-1 0-1,0-1 1,1 1-1,-1-1 1,1 1-1,-1 0 1,0-1-1,1 1 1,-1-2-1,0-1-133,1 0 0,0-1-1,1 1 1,-1-1 0,0 1-1,1 0 1,0 0 0,0-1 0,0 1-1,0 0 1,0 0 0,3-4-1,7-17-550,-8-3 697,-3 21 124,-2 27 0,-4 62-180,-21 97 1,23-155-44,-21 82 20,18-82-15,7-23-9,-1-1 0,1 1 0,-1-1-1,1 1 1,0-1 0,-1 1 0,1-1 0,0 1 0,0-1 0,0 1 0,0-1 0,0 1 0,1-1 0,-1 1 0,0-1 0,1 1 0,0 1 0,1 3 24,-1-3 44,-3-4 47,1-15 115,12-19-205,98-293-56,-95 279 20,-3-1 0,7-61 0,-10 48 19,-3 41 15,-5 22-25,0 0-1,0 0 1,0 0 0,0 0-1,0 0 1,0 0-1,0 0 1,0 0 0,-1 0-1,1 0 1,0 0 0,0 0-1,0 0 1,0 0-1,0 0 1,0 0 0,0 0-1,0 0 1,0 0 0,0 0-1,-1 0 1,1 0-1,0 0 1,0-1 0,0 1-1,0 0 1,0 0 0,0 0-1,0 0 1,0 0 0,0 0-1,0 0 1,0 0-1,0 0 1,0 0 0,0 0-1,0-1 1,0 1 0,0 0-1,0 0 1,0 0-1,0 0 1,0 0 0,0 0-1,0 0 1,0 0 0,0 0-1,0-1 1,0 1-1,0 0 1,0 0 0,0 0-1,0 0 1,0 0 0,0 0-1,0 0 1,0 0 0,0 0-1,0 0 1,0-1-1,0 1 1,-9 1-26,8 0 22,0-1 0,0 1 0,0 0 0,0 0 0,-1 0 0,2 0 0,-1 0 0,0 0 0,0 0 0,0 1 0,0-1 0,1 0 0,-1 0 0,0 1 0,1-1 0,-1 0 0,1 1 0,0-1 0,-1 0 0,1 1 0,0 2 0,-2 4-7,-19 79-19,-11 89 11,31-165 17,-12 88-11,13-88 4,0 0-1,1 0 0,0 1 1,6 20-1,-3-22 12,-3-8 56,-7-14 301,3 9-311,-18-12 44,-78-37-83,66 35-11,-133-60-7,137 67 1,1 1 1,-1 1-1,-1 2 1,0 1-1,-40-2 1,-68 5-42,1 5 1,-210 34-1,305-29 30,-1 1 1,1 2-1,-41 18 0,74-26 10,1 0-8,0 0 0,1 1 0,-13 7 0,18-10 6,0 1 1,0-1-1,1 1 0,-1 0 0,1-1 0,-1 1 0,1 0 0,-1 0 0,1 0 1,0 0-1,0 0 0,0 0 0,0 1 0,0-1 0,1 0 0,-1 4 0,0-5 0,1 0 0,0 1 0,-1-1 0,1 1 0,0-1 0,0 0 0,0 1 0,0-1 0,1 1 0,-1-1 0,0 0 0,0 1 0,1-1 0,-1 0 0,1 1 0,-1-1 0,1 0 0,0 0 0,0 1-1,1 0 1,1 1-18,0-1 0,0 1 0,0-1 0,1 0 0,-1 0 0,5 1 0,2 2-29,3 1-38,-1-1 0,1 0 0,1-1 0,-1-1 0,0 0 0,23 2 0,90-3-628,-99-3 582,20-1-43,-1-3 0,1-1 0,-1-2-1,0-2 1,46-18 0,-80 24 201,0 0 0,0-1 0,-1-1 0,0 0 0,14-10 0,-22 14 7,0 0 0,-1 0 0,1-1 0,-1 1 0,0-1 0,0 1-1,0-1 1,0 0 0,0 0 0,0 0 0,-1 0 0,1 0 0,-1 0 0,0 0 0,0-1 0,0 1 0,-1 0 0,1-1 0,-1 1 0,1 0 0,-1-1 0,0 1 0,-1-7 0,-1 5 25,1 0 1,-1 0 0,1 0-1,-2 0 1,1 0 0,0 0-1,-1 1 1,0-1 0,0 1-1,0 0 1,-7-7 0,1 3 41,0 0 0,0 0 0,-1 1 1,-18-11-1,-8 1 11,-1 1 1,0 2 0,-1 1-1,-1 2 1,1 2-1,-81-8 1,-250 3 120,363 14-220,-657 35 476,578-28-417,1 4-1,-149 38 1,212-39-137,21-10 73,0 0 1,0 0-1,0 0 0,-1 1 0,1-1 0,0 0 0,0 0 0,0 0 1,0 0-1,0 1 0,-1-1 0,1 0 0,0 0 0,0 1 1,0-1-1,0 0 0,0 0 0,0 0 0,0 1 0,0-1 1,0 0-1,0 0 0,0 1 0,0-1 0,0 0 0,0 0 1,0 0-1,0 1 0,0-1 0,0 0 0,0 0 0,0 1 0,0-1 1,0 0-1,0 0 0,0 0 0,1 1 0,-1-1 0,0 0 1,0 0-1,3 2-14,0 0 0,1 0 0,-1-1 0,0 1 0,1-1-1,-1 0 1,0 0 0,5 1 0,43 9-180,101 10 0,63-13-148,270-33-451,-247 6 411,372-12-521,-395 21 633,-157 7 209,24 0-29,126-22 0,-121 6 423,-86 19-317,0 0 1,0 0-1,-1-1 1,1 1-1,0 0 1,0-1 0,-1 1-1,1 0 1,0-1-1,-1 1 1,1-1-1,0 1 1,-1-1-1,1 1 1,-1-1 0,1 1-1,-1-1 1,1 0-1,0 0 1,-2 0 0,1 1 1,0-1-1,0 0 1,0 1-1,0-1 1,0 1-1,-1-1 1,1 1-1,0-1 1,0 1-1,-1-1 1,1 1-1,0-1 1,-1 1-1,1-1 1,-1 1-1,1-1 1,0 1-1,-1 0 1,1-1-1,-2 0 1,-5-4 94,-1 0-1,0 0 1,0 1 0,-1 0-1,1 1 1,-1 0 0,-16-4-1,-84-11 451,-87 5-86,-358 17-7,-178 77-103,556-58-312,-93 6 6,-109 16-27,362-43-46,-1 1 0,1 1 0,-26 9 0,41-13 11,-1 1-1,1-1 1,-1 1 0,1 0-1,-1-1 1,1 1 0,0 0-1,0 0 1,-1 0 0,1 0-1,0 0 1,0 0 0,0 0-1,0 1 1,0-1 0,0 0-1,0 1 1,0-1 0,1 0-1,-1 1 1,1-1-1,-2 3 1,3-2-2,-1-1 0,1 0 0,-1 0 1,1 1-1,-1-1 0,1 0 0,0 0 0,0 0 0,0 0 0,0 0 0,-1 0 1,1 0-1,0 0 0,1 0 0,-1 0 0,0-1 0,0 1 0,0 0 0,0-1 1,1 1-1,-1-1 0,0 1 0,0-1 0,1 1 0,-1-1 0,2 0 0,22 5-44,0-1-1,1-1 1,-1-1-1,47-4 0,-56 2 40,261-8-55,423-68 0,-327 1 81,-137 7 180,-229 66-110,0-1 0,1 0 0,-1 0 0,12-8 0,-18 11-74,-1-1 0,1 1 0,-1 0 0,0-1 0,1 1 1,-1-1-1,0 1 0,1-1 0,-1 1 0,0-1 0,1 1 0,-1-1 0,0 1 0,0-1 0,0 1 0,0-1 0,1 1 0,-1-1 0,0 1 1,0-1-1,0 1 0,0-1 0,0 0 0,0 1 0,0-1 0,-1 1 0,1-1 0,0 1 0,0-1 0,0 1 0,0-1 0,-1 1 0,1-1 0,0 1 1,-1-1-1,1 1 0,0-1 0,-1 1 0,1 0 0,0-1 0,-1 1 0,1-1 0,-1 1 0,1 0 0,-1 0 0,1-1 0,-1 1 0,1 0 1,-2-1-1,-7-4 106,0 1 1,-1-1 0,0 1 0,1 1 0,-19-4 0,-74-12 388,99 19-496,-640-51 1038,299 43-633,11 20-58,195 3-228,42-5-66,94-10-66,-1 1 1,1 0-1,0-1 1,0 1-1,-1 0 1,1 0-1,0 0 1,0 0-1,0 0 1,-4 3-1,6-4 2,0 1-1,0-1 1,0 0-1,-1 0 0,1 0 1,0 1-1,0-1 1,0 0-1,0 0 1,0 1-1,-1-1 0,1 0 1,0 0-1,0 1 1,0-1-1,0 0 0,0 1 1,0-1-1,0 0 1,0 0-1,0 1 1,0-1-1,0 0 0,0 0 1,0 1-1,0-1 1,0 0-1,1 1 1,-1-1-1,12 8-87,15-2 23,0-2 1,0-1-1,0 0 0,32-3 1,-53 1 58,445-18-167,4-34 137,-6-22 39,-192 15 115,-255 58-108,0-1 0,0 1 0,0-1 0,0 0 0,0 0 0,0 1-1,0-1 1,0-1 0,0 1 0,0 0 0,0 0 0,-1-1 0,1 1 0,-1-1 0,1 1-1,-1-1 1,1 0 0,-1 1 0,1-4 0,-1 5-5,-1-1 0,0 0 1,0 1-1,0-1 0,-1 0 0,1 1 0,0-1 0,0 0 1,0 1-1,0-1 0,-1 1 0,1-1 0,0 0 1,0 1-1,-1-1 0,1 1 0,-1-1 0,1 0 0,0 1 1,-1-1-1,0 0 0,-22-12 78,4 7-44,0 1 0,0 0 0,-40-2 0,-130 2 62,5 15-90,-233 41-1,-279 92-9,182-3-12,470-126 7,-131 39-59,165-50 49,0 1 0,1 0 1,-1 0-1,1 1 0,0 0 1,-15 11-1,23-15 8,0 0 1,0 0-1,0 0 0,1 0 1,-1 0-1,0 1 0,0-1 1,0 0-1,1 0 0,-1 1 1,1-1-1,-1 0 0,1 1 1,0-1-1,-1 0 0,1 1 1,0-1-1,0 0 0,0 1 1,0 2-1,1-2-12,0 0 1,0 1-1,0-1 0,0 0 1,0 1-1,1-1 0,-1 0 1,1 0-1,-1 0 0,1 0 1,0 0-1,0-1 0,0 1 0,0 0 1,3 1-1,11 7-191,1-1-1,0-1 1,26 9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20.358"/>
    </inkml:context>
    <inkml:brush xml:id="br0">
      <inkml:brushProperty name="width" value="0.1" units="cm"/>
      <inkml:brushProperty name="height" value="0.1" units="cm"/>
      <inkml:brushProperty name="color" value="#333333"/>
    </inkml:brush>
  </inkml:definitions>
  <inkml:trace contextRef="#ctx0" brushRef="#br0">36 1 4673,'-30'23'-8,"24"7"-568,6 6-224,12-19 72,-6 13 135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20.698"/>
    </inkml:context>
    <inkml:brush xml:id="br0">
      <inkml:brushProperty name="width" value="0.1" units="cm"/>
      <inkml:brushProperty name="height" value="0.1" units="cm"/>
      <inkml:brushProperty name="color" value="#333333"/>
    </inkml:brush>
  </inkml:definitions>
  <inkml:trace contextRef="#ctx0" brushRef="#br0">48 13 9314,'-24'-6'-584,"7"0"-184,11 6-201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21.053"/>
    </inkml:context>
    <inkml:brush xml:id="br0">
      <inkml:brushProperty name="width" value="0.1" units="cm"/>
      <inkml:brushProperty name="height" value="0.1" units="cm"/>
      <inkml:brushProperty name="color" value="#333333"/>
    </inkml:brush>
  </inkml:definitions>
  <inkml:trace contextRef="#ctx0" brushRef="#br0">179 0 10098,'-77'0'536,"23"12"-368,31 0-184,5-6-40,12-6-264,6-6-824,0 0 104,0 0-633,59 0-559</inkml:trace>
  <inkml:trace contextRef="#ctx0" brushRef="#br0" timeOffset="1">576 42 3377,'0'0'2816,"-6"0"-1871,42 0-2306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22.498"/>
    </inkml:context>
    <inkml:brush xml:id="br0">
      <inkml:brushProperty name="width" value="0.1" units="cm"/>
      <inkml:brushProperty name="height" value="0.1" units="cm"/>
      <inkml:brushProperty name="color" value="#333333"/>
    </inkml:brush>
  </inkml:definitions>
  <inkml:trace contextRef="#ctx0" brushRef="#br0">1700 641 10650,'-7'-1'75,"6"1"-76,-1-1 0,0 1-1,1 0 1,-1-1 0,1 1 0,-1-1 0,1 1 0,0-1 0,-1 0-1,1 0 1,0 0 0,-1 1 0,0-3 0,1 3-6,1-1 0,0 0 0,-1 0 0,1 1 0,0-1 0,0 0 0,-1 0 0,1 1 1,0-1-1,0 0 0,0 0 0,0 0 0,0 0 0,0 1 0,0-1 0,0 0 0,0 0 0,1 0 0,-1 1 0,0-1 0,0 0 0,1 0 0,-1 1 1,1-1-1,-1 0 0,1 1 0,-1-1 0,1 0 0,-1 1 0,1-1 0,-1 0 0,1 1 0,0-1 0,-1 1 0,1 0 0,0-1 0,-1 1 0,1-1 0,1 1 1,81-32-261,-21 9 112,174-69-1084,-228 89 1151,33-15-719,0 2 0,1 1 0,0 2 0,62-9 0,44 10-746,-126 12 1452,1 1-1,0 1 0,-1 1 1,32 8-1,-48-9 140,0 0 0,0 1 0,0 0 0,6 3 0,0 6 380,-12-12-385,0 1 0,1-1 0,-1 0 0,0 1 0,0-1 0,0 1 0,0-1 0,0 1 0,0-1 0,0 0 0,0 1 0,0-1 0,0 1 0,0-1 0,0 0 0,0 1 0,0-1 0,0 1 0,0-1 0,-1 0 0,1 1 0,0-1 0,0 1 0,0-1 0,-1 0 0,1 1 0,0-1 0,0 0 0,-1 1 0,-9 1 1618,4-2-944,-37 4 420,-148 33 175,136-24-981,-1-2 1,0-3-1,-1-3 1,-74-1 0,-531-60 2147,432 30-1939,121 14-337,-170-13 147,217 19-357,44-2-61,16 4-6,9 2-110,38 4-58,50 9 0,431 48-384,-174-52-71,242 18-1218,-502-11 1629,-51-7 183,74 2 0,-159-4 769,-548 65 742,526-60-1295,-106 18 126,-152 20 125,76-28-147,39 3-90,-46-8-91,217-10-124,35-4 2,24-2-69,496-50-366,383-144 403,-546 110-25,197-46-223,-373 88 268,-148 34 152,48-22 1,-55 17 96,-22 14-132,0-1 1,-1 1-1,1-1 0,-1 1 0,1-1 1,-1 1-1,1-1 0,-1 1 0,0-1 0,1 0 1,-1 1-1,1-1 0,-1 0 0,0 1 0,0-1 1,1 0-1,-1 1 0,0-2 0,0 2 0,0-1 0,0 0 0,-1 1 0,1-1 0,0 1 0,0-1-1,-1 1 1,1-1 0,0 1 0,-1-1 0,1 1 0,0-1 0,-1 1 0,1 0-1,-1-1 1,1 1 0,0 0 0,-1-1 0,1 1 0,-1 0 0,0-1 0,-23-8 192,-7 4 23,-47-2-1,-26 3-16,0 6-1,-133 18 1,-209 53-122,219-32-54,50-14-17,-41 8-5,21-3-89,180-28-10,14 0-14,4-3 88,1 0 1,-1 0-1,1-1 1,-1 1-1,1-1 1,0 1 0,-1-1-1,1 1 1,0-1-1,-1 0 1,1 0-1,0 0 1,3 0-1,66-2-213,1-3 0,115-23-1,-80 6 93,451-79-830,-352 72 659,-190 27 327,6-1 2,-19 1 57,-9 1 93,-18-1-42,-1 2 0,1 0 0,-39 7 0,34-4-58,-414 63 558,1 21-241,120-23-195,252-50-165,-1-4 1,-99 3-1,91-12-71,55 2-81,42-1-122,171-4-189,274-31 103,-355 24 198,309-34-539,-139 12 207,-267 30 462,-1 1 18,1-1 0,-1-1 0,15-4 0,-25 6-10,0 0-1,1 0 0,-1 0 0,0 0 0,1 0 0,-1 0 0,0-1 1,0 1-1,1 0 0,-1 0 0,0 0 0,0-1 0,1 1 0,-1 0 0,0 0 1,0-1-1,1 1 0,-1 0 0,0 0 0,0-1 0,0 1 0,0 0 1,0-1-1,1 1 0,-1 0 0,0-1 0,0 1 0,0 0 0,0-1 0,0 1 1,0 0-1,0-1 0,0 1 0,0-1 0,-11-9 149,1 5-79,0 1 0,0 1 0,0 0 0,-12-2 0,-32-6 115,-1 3 0,0 2 0,-104 3 0,-180 30 172,254-18-275,-86 9 48,-463 34 279,404-44-327,-24 15-65,250-23-36,0 0 0,0 1 0,0 0 0,0-1 0,1 2-1,-1-1 1,0 0 0,-5 3 0,9-4 14,0 1-1,0-1 1,0 0 0,0 0-1,0 0 1,-1 0 0,1 0-1,0 0 1,0 0-1,0 0 1,0 0 0,0 1-1,0-1 1,0 0 0,0 0-1,-1 0 1,1 0 0,0 0-1,0 1 1,0-1 0,0 0-1,0 0 1,0 0-1,0 0 1,0 0 0,0 1-1,0-1 1,0 0 0,0 0-1,0 0 1,0 0 0,0 1-1,0-1 1,0 0 0,0 0-1,0 0 1,0 0 0,0 0-1,1 1 1,-1-1-1,0 0 1,12 3-106,21-3-19,0-2 1,62-11-1,-45 5 71,693-89-152,-486 74 151,410-44-373,-562 51 382,-73 8 192,-35 5-5,-19 0 41,-53-1 144,-93 5-1,-355 44 94,-3 23-220,474-61-178,-512 74 99,372-56-93,131-18-23,-68 10-137,200-14-248,73-3 237,159-21 0,148-41 121,-399 54 14,659-110-51,-336 54 29,-190 30 184,-202 30 132,-35 0-151,-77 1 113,-228 24-1,-130 50-149,350-48-74,0-2-11,-234 43-4,205-22-25,60-15-51,104-27 58,-1 1-1,1 0 1,0-1 0,0 1 0,-1 0-1,1 0 1,0 0 0,0 1 0,0-1-1,0 0 1,0 1 0,1 0 0,-1-1 0,-2 4-1,4-5 9,-1 1 0,1-1 0,0 0-1,0 1 1,0-1 0,0 1 0,0-1 0,0 0-1,0 1 1,0-1 0,0 0 0,0 1 0,0-1-1,0 0 1,0 1 0,0-1 0,0 1 0,0-1-1,1 0 1,-1 1 0,0-1 0,0 0 0,0 1-1,1-1 1,-1 0 0,0 0 0,0 1 0,1-1-1,-1 0 1,19 8-137,7-5-2,43-2-1,343-20-306,16-45 143,-246 34 115,125-25-266,-38-5-231,-47 10-45,-72 5 141,-59 15 81,-90 29 488,0 1-1,0-1 1,0 1 0,0-1-1,0 1 1,0-1 0,0 1 0,0-1-1,-1 0 1,1 0 0,0 1-1,0-1 1,-1 0 0,2-1 0,-2 2 4,0-1 1,0 1 0,0-1 0,0 1-1,0 0 1,0-1 0,0 1 0,0 0 0,0-1-1,0 1 1,-1 0 0,1-1 0,0 1 0,0 0-1,0-1 1,0 1 0,-1 0 0,1-1-1,0 1 1,0 0 0,-1-1 0,1 1 0,0 0-1,0 0 1,-1 0 0,1-1 0,0 1-1,-1 0 1,-39-18-1752</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23.907"/>
    </inkml:context>
    <inkml:brush xml:id="br0">
      <inkml:brushProperty name="width" value="0.1" units="cm"/>
      <inkml:brushProperty name="height" value="0.1" units="cm"/>
      <inkml:brushProperty name="color" value="#333333"/>
    </inkml:brush>
  </inkml:definitions>
  <inkml:trace contextRef="#ctx0" brushRef="#br0">237 83 512,'-48'-6'3753,"43"6"-3714,4 0 207,8 4-156,8 4-69,15 9-9,0-1-1,47 16 1,-56-24-12,15 7 1,72 16-1,-86-27 0,-1-1 0,1 0 0,0-2 0,1-1 0,-1-1 0,33-5 0,168-46 1,-61 12 5,-86 23-4,226-39 52,-255 49 42,-33 1 140,-13 0-18,-16-4 332,5 4 71,8 5-580,1-1 0,-1 1-1,1 0 1,-1 0-1,0 0 1,1 1 0,-1-1-1,0 0 1,1 1 0,-1-1-1,0 1 1,0-1-1,0 1 1,0 0 0,0 0-1,1 0 1,-1 0 0,-4 0-1,-7 0 69,-54-1 29,0 4 0,-97 15 0,109-10-92,-135 23 107,72-11-60,-301 22 118,382-40-203,-102 8 18,114-7-26,1 2 1,0 0 0,-38 15-1,56-18-7,0 1 1,0 0-1,0 0 0,-7 6 1,12-8-2,0-1 0,0 1 0,0 0 0,0-1-1,0 1 1,0 0 0,0 0 0,0 0 0,1 0 0,-1 0 0,0 0 0,1 0 0,-1 0 0,1 0 0,-1 0 0,1 0 0,-1 0 0,1 0 0,0 1 0,-1-1 0,1 0 0,0 0 0,0 0 0,0 1 0,0-1 0,0 0 0,0 0 0,0 0 0,1 1-1,-1-1 1,1 1 0,0 1-31,-1-2 19,1 1 1,-1-1 0,1 1 0,0-1-1,0 1 1,0-1 0,-1 0 0,1 0-1,0 1 1,1-1 0,-1 0-1,0 0 1,1 1 0,21 2-90,83 12 41,173 4 0,-31-39 19,-118 6-24,-109 12 52,670-30-1243,-661 33 1261,-24-2 17,0 1-1,0-1 1,1 0 0,-1-1 0,0 1 0,0-1-1,0 0 1,9-4 0,-13 5 65,-10-1 9,-128 14 274,-328 43-88,188-17-149,-36 5-38,244-41-102,44-1-57,22 2 9,10 0-26,10 0 5,1-1-1,-1 0 1,26-1-1,-17-1 15,47 1-212,94-10-1,83-21-520,-235 27 744,418-71-1754,-392 66 1602,201-36-946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0:57:24.588"/>
    </inkml:context>
    <inkml:brush xml:id="br0">
      <inkml:brushProperty name="width" value="0.2" units="cm"/>
      <inkml:brushProperty name="height" value="0.4" units="cm"/>
      <inkml:brushProperty name="tip" value="rectangle"/>
      <inkml:brushProperty name="rasterOp" value="maskPen"/>
      <inkml:brushProperty name="ignorePressure" value="1"/>
    </inkml:brush>
  </inkml:definitions>
  <inkml:trace contextRef="#ctx0" brushRef="#br0">142 1,'-5'0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24.248"/>
    </inkml:context>
    <inkml:brush xml:id="br0">
      <inkml:brushProperty name="width" value="0.1" units="cm"/>
      <inkml:brushProperty name="height" value="0.1" units="cm"/>
      <inkml:brushProperty name="color" value="#333333"/>
    </inkml:brush>
  </inkml:definitions>
  <inkml:trace contextRef="#ctx0" brushRef="#br0">1421 11 656,'-4'-2'102,"0"0"-1,0 1 1,0 0-1,0-1 1,-1 1 0,1 1-1,0-1 1,-1 0-1,1 1 1,0 0-1,-1 0 1,1 1 0,-6 0-1,-3 0 100,-232 27 867,-337 41-862,253-18-94,163-30-66,145-18-140,42-1-62,71-5-82,142-22 0,86-37-398,-141 22 39</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24.591"/>
    </inkml:context>
    <inkml:brush xml:id="br0">
      <inkml:brushProperty name="width" value="0.1" units="cm"/>
      <inkml:brushProperty name="height" value="0.1" units="cm"/>
      <inkml:brushProperty name="color" value="#333333"/>
    </inkml:brush>
  </inkml:definitions>
  <inkml:trace contextRef="#ctx0" brushRef="#br0">1001 54 1832,'-444'77'1750,"200"-32"-1232,9 1-332,179-36-220,35-5-48,43-4-40,536-25-565,6-70-369,-305 47 587,-253 46 466,177-38 34,-175 37 37,12-6 424,-21 7-439,0 0-1,-1 0 1,1 0-1,-1 0 1,0 0-1,1 0 1,-1 1-1,0-1 1,1 0-1,-1 1 1,0 0-1,0-1 1,-1 1-1,-19-4 205,1 0 1,-1 2-1,0 0 0,-43 3 0,58-1-225,-108 8 165,-122 25-1,-704 177-216,873-189-322,63-19 226,0 0 0,1 1 0,-1-1 1,-7 7-1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26.248"/>
    </inkml:context>
    <inkml:brush xml:id="br0">
      <inkml:brushProperty name="width" value="0.1" units="cm"/>
      <inkml:brushProperty name="height" value="0.1" units="cm"/>
      <inkml:brushProperty name="color" value="#333333"/>
    </inkml:brush>
  </inkml:definitions>
  <inkml:trace contextRef="#ctx0" brushRef="#br0">1387 137 7882,'-134'-31'-234,"127"28"11,20 1-1142,120 4 590,25 6 376,-91-6 95,-57-4 481,-9-2 83,-11-2 590,-19 10-112,-293 76-441,286-69-247,1 1 0,0 2-1,-33 19 1,48-24-31,-29 19-4,47-26-19,-1 0-1,0 0 1,0 1 0,1-1-1,-1 1 1,1-1-1,0 1 1,0 0-1,0 0 1,-2 4-1,4-7 2,-1 1-1,1 0 0,0 0 1,-1 0-1,1-1 1,0 1-1,0 0 1,0 0-1,0 0 0,0-1 1,0 1-1,0 0 1,0 0-1,0 0 0,0-1 1,1 1-1,-1 0 1,0 0-1,0 0 1,1-1-1,-1 1 0,0 0 1,1-1-1,-1 1 1,1 0-1,-1-1 0,1 1 1,-1 0-1,1-1 1,0 1-1,-1-1 1,1 1-1,0 0 0,3 1-9,-1-1 0,0 1 0,1-1 0,-1 1 0,1-1 0,6 1 0,13 2-35,1 0 1,0-2 0,41-2-1,79-12-168,-116 9 158,50-7-122,-1-3 0,0-4 0,-1-3 0,-1-3 0,115-53-1,-31 0 28,-157 75 160,0 1 1,-1-1-1,1 0 0,0 0 0,-1-1 1,1 1-1,-1 0 0,1 0 1,-1-1-1,2-1 0,-2 2 1,-1 0 1,0 1-1,1-1 0,-1 1 0,0-1 1,0 1-1,1-1 0,-1 0 0,0 1 1,0-1-1,0 0 0,0 1 0,0-1 1,0 0-1,0 1 0,0-1 1,0 0-1,0 1 0,0-1 0,-1 1 1,1-1-1,0-1 0,-2 1 19,1-1 0,-1 0 0,0 0 0,1 1 0,-1-1 0,0 1 0,0 0 0,0-1 0,0 1 0,0 0 0,0 0 0,0 0 0,-1 0 0,1 1 0,0-1 0,-1 1 0,1-1 0,-3 1 0,-33-3 168,0 1-1,-74 7 1,12 6-113,0 5 0,1 4 0,-113 40 0,98-22-3,-199 100 1,304-133-80,-52 30-19,57-33 14,1 0 0,0 0 0,1 0 0,-1 1 0,0-1 0,1 1 0,-1 0 0,1 0 0,0 0 0,0 0 0,0 0 0,-3 6 0,5-8 2,-1 0 0,1 0 0,0 0 0,-1 0 0,1 0 0,0 0 0,0 1 0,0-1 0,0 0 0,0 0 0,0 0 0,0 0 0,1 0 0,-1 0 0,0 0 0,0 0 1,1 0-1,-1 0 0,1 0 0,-1 0 0,1 0 0,-1-1 0,1 1 0,-1 0 0,1 0 0,0 0 0,-1-1 0,1 1 0,0 0 0,0-1 0,0 1 0,0 0 0,1 0 0,4 1-16,0 1 0,0-1 0,1 0 0,-1-1 0,10 2 0,22 3-39,0-2 1,0-1-1,0-2 1,39-4-1,247-47-470,-286 43 460,342-84-803,-226 45 563,-112 35 234,-25 8 62,0-2 0,1 0 0,-2-1 0,1 0 0,-1-1 1,26-16-1,-40 21 20,1 1 14,-1 0 0,0-1-1,1 1 1,-1-1-1,0 0 1,0 0 0,0 1-1,-1-1 1,1 0-1,2-4 1,-4 5-11,1 1-1,-1-1 1,0 1 0,0-1-1,0 0 1,0 1 0,0-1-1,0 1 1,0-1 0,0 1-1,0-1 1,-1 0 0,1 1-1,0-1 1,0 1 0,0-1-1,-1 1 1,1-1 0,-1 0-1,-15-15 281,11 12-220,-1 0 0,-1 1 0,1-1 0,-1 1 0,1 0 0,-1 0 0,0 1 0,-8-2 0,-7 0 133,-39-1-1,-6 4-30,0 2 1,-120 19-1,-130 47-88,6 21-16,228-63-79,76-24-1,1 1 1,0 1-1,0-1 0,0 1 1,0 0-1,0 1 0,-10 7 1,16-10 6,-1-1 0,1 1 1,-1-1-1,1 1 0,-1-1 1,1 1-1,-1-1 0,1 1 1,0 0-1,-1-1 1,1 1-1,0 0 0,-1-1 1,1 1-1,0 0 0,0-1 1,0 1-1,0 0 0,0 0 1,0-1-1,0 1 1,0 0-1,0-1 0,0 1 1,0 1-1,1 0-6,0-1 0,0 0 0,0 0 0,1 1 0,-1-1 0,0 0 0,0 0 0,1 0 0,-1 0 0,1 0 1,-1-1-1,1 1 0,-1 0 0,1-1 0,-1 1 0,3 0 0,31 9-100,0-2 0,0-1 0,1-2 1,61 1-1,153-17-387,-148-1 190,0-3 0,-2-5-1,0-4 1,110-43 0,-191 61 292,-14 4 12,1 0 0,-1 0 0,0 0-1,0-1 1,7-3 0,-11 5 16,0 0-1,0 0 1,0 0 0,0 0-1,0-1 1,0 1 0,0 0-1,-1 0 1,1 0 0,0-1-1,-1 1 1,1 0 0,-1-1-1,1 1 1,-1 0 0,1-1-1,-1 1 1,0-1 0,0 1-1,0-1 1,0 1 0,0-1-1,0 1 1,-1-3 0,1 2 16,-1-1 0,1 1 0,-1 0 0,1 0 0,-1 0 0,0 0 0,0 0 0,0 0 0,0 0 0,-1 0 0,1 0 0,0 0 0,-1 0 0,1 1 0,-1-1 0,0 1 0,-3-3 0,-1 0 72,-1 1 0,0 0 0,1 0 0,-12-2 0,1 0 61,-15-6 115,-1 3 0,0 0 0,-61-4 0,31 9-50,-75 8 0,-6 6-104,-279 59 1,157 7-48,251-72-76,2 0 0,1 0 0,-17 9 0,25-12-5,1 0 0,0 1 1,-1-1-1,1 1 1,0-1-1,1 1 1,-1 0-1,0 0 1,1 1-1,0-1 1,-1 0-1,-1 5 1,3-6-2,0 0 0,1 0 0,-1 0 0,0 0 0,1 0 0,0 1 0,-1-1-1,1 0 1,0 0 0,0 0 0,0 0 0,0 0 0,1 1 0,-1-1 0,1 0 0,-1 0 0,1 0 0,1 3 0,0 0-7,1 0 1,0-1-1,0 1 1,1-1-1,0 0 1,4 4-1,1 0-7,0 0-1,1-1 1,0 0 0,0 0-1,1-1 1,0-1 0,0 0-1,0-1 1,1 0 0,-1 0-1,17 2 1,16 1-73,79 2 0,-122-9 92,82 1-132,0-4 0,0-3-1,143-31 1,-176 25 51,0-1 1,-2-3-1,50-23 0,-72 28 73,26-14 45,-49 23-22,0 0 1,0 0 0,0 0 0,0-1 0,0 1-1,-1-1 1,1 0 0,-1 1 0,0-1 0,0-1-1,0 1 1,2-4 0,-3 5-4,-1 1 1,1-1-1,-1 0 0,1 1 1,-1-1-1,0 1 0,0-1 1,0 0-1,0 1 0,0-1 1,0 0-1,0 1 0,0-1 1,-1 0-1,1 1 0,0-1 1,-1 1-1,0-1 0,1 1 1,-1-1-1,0 1 0,0-1 1,0 1-1,0 0 0,-1-2 1,-3-2 37,0 0 1,-1 1-1,1 0 1,-11-6-1,16 10-47,-29-17 205,0 2 0,-1 1 1,-56-18-1,-104-12 516,172 41-663,-16-4 100,-44-3 0,38 11-79,-1 1-1,0 2 0,1 2 0,-42 12 0,46-8-94,1 1 1,0 2 0,0 2 0,1 1 0,-61 39 0,92-53 3,-1 0-1,1 0 1,1 0 0,-1 0 0,0 1 0,1-1-1,-1 1 1,1-1 0,-1 1 0,1 0 0,0 0-1,0 0 1,1 0 0,-1 0 0,-2 7-1,4-9 4,0 0 0,0 1 0,0-1 0,0 1-1,0-1 1,0 0 0,0 1 0,0-1-1,1 0 1,-1 1 0,0-1 0,1 0-1,-1 1 1,1-1 0,0 0 0,-1 0-1,2 2 1,0 0-7,0-1 0,0 0-1,1 0 1,-1 0 0,1 0 0,-1 0-1,1-1 1,0 1 0,-1-1-1,6 2 1,16 6-88,0-2 0,0-1 0,1 0 0,0-2 0,0-1-1,1-1 1,-1-1 0,28-3 0,14-4-443,124-28 1,-163 28 447,-1 1-1,-1-2 1,32-11 0,-51 15 92,0 0 0,-1 0 0,1-1-1,-1 1 1,0-1 0,0-1 0,0 1 0,-1-1 0,1 0 0,-1 0 0,0-1 0,-1 0 0,6-7 0,-9 11 10,0 0 1,1 0 0,-1 0 0,0-1 0,-1 1 0,1 0 0,0 0-1,0-1 1,-1 1 0,0 0 0,1 0 0,-1-1 0,0 1 0,0-1-1,0 1 1,-1 0 0,1-1 0,0 1 0,-1 0 0,1 0 0,-1-1 0,0 1-1,0 0 1,0 0 0,0 0 0,0 0 0,-1 0 0,1 0 0,0 0-1,-1 0 1,0 1 0,-1-3 0,-9-3 23,0 0 0,0 1 0,-1 0 0,1 0 0,-2 1 0,1 1 0,0 1 1,-1 0-1,-14-2 0,-35-2 24,-1 2 1,1 4 0,0 2-1,-1 2 1,1 4 0,0 2-1,-109 32 1,-115 57 90,257-86-144,0 1-1,2 1 1,-1 1-1,-31 24 0,57-37-4,-1 1 0,2-1-1,-1 1 1,0-1 0,0 1-1,1 0 1,0 0 0,-1 0-1,1 0 1,0 1 0,1-1-1,-1 1 1,-2 5 0,4-7-4,0 0 1,-1 0 0,1 0-1,0 0 1,0 1-1,1-1 1,-1 0 0,0 0-1,1 0 1,-1 0 0,1 0-1,-1 0 1,1 0-1,0 0 1,0 0 0,0 0-1,0-1 1,2 3 0,3 2-20,0 0 1,0-1 0,0 0-1,0 0 1,1 0 0,0-1 0,0 0-1,0-1 1,1 1 0,-1-1-1,9 2 1,9 1-68,0 0 0,0-1 0,1-2 1,47 1-1,108-14-598,-179 10 686,82-7-308,0-4 0,0-4 0,-1-3 0,85-31 0,-163 47 323,1 0 0,-1 0 0,1-1 0,-1 1 0,9-6 0,-13 7 0,-1 1 0,1-1 0,0 1 1,0-1-1,-1 1 0,1-1 1,-1 0-1,1 1 0,-1-1 1,1 0-1,-1 1 0,1-1 0,-1 0 1,1 0-1,-1 0 0,0 1 1,0-1-1,1 0 0,-1 0 1,0 0-1,0 0 0,0 0 0,0 1 1,0-1-1,0 0 0,0 0 1,0 0-1,0 0 0,-1 0 1,1 0-1,0 1 0,0-1 0,-1 0 1,1 0-1,-1 1 0,1-1 1,0 0-1,-2-1 0,-1-1 35,0-1-1,0 1 1,0 0 0,-1 0-1,1 0 1,-1 0-1,0 1 1,0 0 0,0-1-1,-7-2 1,-51-14 356,42 13-279,-41-9 123,1 3-1,-2 3 0,1 3 1,-1 2-1,-74 5 0,-6 9 105,-164 33 0,172-16-227,110-21-121,1 1 1,0 2 0,-34 16-1,56-24-7,-1-1-1,0 1 0,1 0 0,-1 0 1,1 0-1,0 0 0,-1 0 0,1 0 1,0 1-1,-1-1 0,1 0 1,0 1-1,0-1 0,-1 3 0,2-4 6,0 1-1,0-1 0,0 1 1,0-1-1,0 1 0,0-1 0,0 1 1,0-1-1,0 1 0,0-1 0,0 0 1,1 1-1,-1-1 0,0 1 1,0-1-1,1 1 0,-1-1 0,0 1 1,0-1-1,1 0 0,-1 1 1,0-1-1,1 0 0,-1 1 0,1-1 1,-1 0-1,0 0 0,1 1 0,-1-1 1,2 0-1,3 3-20,1-1 0,0-1 0,-1 1 0,1-1 0,12 1-1,145 0-149,-122-3 140,72-5-278,0-6 0,132-31 0,-185 28 121,-2-2-1,80-35 0,-132 49 187,11-4-4,-1 0 0,0-2 0,21-13 0,-35 20 19,0 1 1,1-1-1,-1 0 1,0 0 0,0 0-1,0 0 1,0 0-1,0 0 1,0-1 0,-1 1-1,1-1 1,-1 1-1,1-1 1,-1 1-1,0-1 1,0 0 0,-1 0-1,1 1 1,0-1-1,-1 0 1,0 0 0,1 0-1,-1 0 1,0 0-1,-1 0 1,0-3-1,1 3 12,-1 1 0,0-1 0,0 1 0,0 0 0,0 0 0,0 0-1,-1 0 1,1 0 0,-1 0 0,1 0 0,-1 0 0,0 0 0,0 1-1,0-1 1,0 1 0,0-1 0,-3-1 0,-3-1 65,0 1 1,-1-1-1,-13-2 1,19 5-66,-25-5 147,-1 2 0,0 1 0,0 1 0,-52 3 0,71-1-136,-34 2 88,1 1 1,0 2-1,0 2 1,-65 20 0,-278 111 403,294-109-482,54-18-69,38-11 23,-1 0-1,0 0 1,0 0-1,1 0 0,-1 1 1,0-1-1,1 0 1,-1 0-1,0 1 0,1-1 1,-1 0-1,1 1 1,-1-1-1,0 1 0,1-1 1,-1 1-1,1-1 1,-1 1-1,1-1 0,0 1 1,-1 0-1,1-1 1,0 1-1,-1-1 0,1 1 1,0 0-1,-1-1 0,1 1 1,0 0-1,0 0 1,0-1-1,0 1 0,0 0 1,0-1-1,0 1 1,0 0-1,0 0 0,0-1 1,0 1-1,0 0 1,1-1-1,-1 1 0,0 0 1,0-1-1,1 1 1,-1 0-1,0-1 0,1 1 1,-1-1-1,1 1 1,-1 0-1,1-1 0,-1 1 1,1-1-1,-1 1 1,1-1-1,0 0 0,-1 1 1,1-1-1,0 0 1,-1 1-1,1-1 0,0 0 1,52 17-120,-34-11 98,0-2-1,1 0 1,0-1-1,0-1 1,0-1-1,22-2 1,122-19-91,-163 20 115,86-19-114,0-4 0,112-46 0,-142 48 40,-17 7 23,0-1 0,-1-3-1,-1 0 1,67-46 0,-104 63 60,1 0 0,-1 0 1,1 0-1,-1-1 0,1 1 1,-1 0-1,0-1 0,0 1 0,0-1 1,0 0-1,0 1 0,0-1 1,0 0-1,0 0 0,-1 1 0,2-4 1,-2 4 1,0 0-1,-1-1 1,1 1 0,0-1 0,0 1-1,-1 0 1,1-1 0,-1 1 0,1 0 0,-1-1-1,0 1 1,1 0 0,-1 0 0,0 0-1,0-1 1,0 1 0,0 0 0,0 0 0,0 0-1,0 1 1,-2-2 0,-5-4 54,-2 0 1,1 0-1,-1 1 0,1 0 0,-2 1 1,1 0-1,0 1 0,-1 0 1,-20-3-1,-11 1 156,-52 0 0,8 4 25,-114 14 0,147-6-214,0 3 1,1 2-1,-68 25 1,-30 26-7,124-50-70,1 2 1,0 0-1,-37 31 1,61-46 37,0 1 0,0-1 0,1 1 1,-1 0-1,0-1 0,1 1 1,-1 0-1,0 0 0,1-1 0,-1 1 1,1 0-1,-1 0 0,1 0 0,0 0 1,-1-1-1,1 1 0,0 0 1,0 0-1,-1 0 0,1 1 0,0-1 2,1 0 0,-1-1-1,0 1 1,1 0-1,-1-1 1,0 1-1,1 0 1,-1-1 0,1 1-1,-1-1 1,1 1-1,0-1 1,-1 1-1,1-1 1,-1 1-1,1-1 1,0 0 0,-1 1-1,1-1 1,1 1-1,8 2-39,0 0 0,0-1 0,16 2 0,-7-2-13,42 6-101,1-2 0,0-3 1,85-8-1,-48-4-332,131-31-1,-160 22-288</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27.248"/>
    </inkml:context>
    <inkml:brush xml:id="br0">
      <inkml:brushProperty name="width" value="0.1" units="cm"/>
      <inkml:brushProperty name="height" value="0.1" units="cm"/>
      <inkml:brushProperty name="color" value="#333333"/>
    </inkml:brush>
  </inkml:definitions>
  <inkml:trace contextRef="#ctx0" brushRef="#br0">34 184 2168,'-1'0'6,"-1"0"0,1 0-1,0 0 1,0 0-1,0 0 1,-1 0-1,1 0 1,0 0-1,0 0 1,0 1-1,0-1 1,-1 1-1,1-1 1,0 1-1,0-1 1,0 1-1,0-1 1,0 1-1,0 0 1,0 0-1,0-1 1,1 1 0,-1 0-1,0 0 1,0 0-1,1 0 1,-2 2-1,0-2-4,0 1-44,8 0 455,117 23-283,29-3-126,-146-21-3,0-1 0,1 0 0,-1-1 0,0 1 0,0-1 0,1 0 0,-1-1 0,0 1 1,7-4-1,-9 3 0,25-9 8,-15 5 42,1 0-1,0 1 1,17-3 0,-22 4 744,-18 2 191,-26 2 24,-2 8-768,29-6-299,-1 1 0,0-1-1,1-1 1,-1 0 0,0 0 0,0 0 0,-11-1 0,27 2 18,-1 0-1,1 0 1,-1 0 0,14 0-1,-2-2 8,-1-1 0,31-4 0,-22 0 50,0 0 0,0-1 1,27-11-1,-51 16-10,-1 0-1,0 0 0,1-1 1,-1 1-1,0-1 0,1 1 1,-1-1-1,0 0 0,0 0 1,-1 0-1,1 0 0,0 0 1,-1 0-1,1-1 1,-1 1-1,2-3 0,-2 0 23,1 0-1,-1 0 0,0 1 1,-1-1-1,1 0 0,-1-7 1,1-2 74,-1 11-81,1 0 1,-1 1 0,0-1 0,0 0 0,0 0 0,0 0 0,0 1 0,0-1 0,-1 0 0,1 0 0,-1 0 0,0 1 0,0-1 0,0 0-1,0 1 1,-1-1 0,1 1 0,0 0 0,-1-1 0,0 1 0,0 0 0,0 0 0,0 0 0,0 0 0,-4-3 0,1 1 13,-1 0 38,-1 0-1,1 0 1,-15-6-1,19 9-58,0 1 1,0-1-1,0 0 0,0 1 0,0 0 0,0-1 0,0 1 0,0 0 0,0 0 0,0 0 0,0 0 0,0 1 0,0-1 0,0 0 0,0 1 0,0 0 0,0-1 0,0 1 0,0 0 0,0 0 0,-3 2 0,1 1-11,0 0 0,0 0 0,0 1 0,1-1-1,0 1 1,0 0 0,0 0 0,0 0 0,1 0 0,0 0 0,0 1-1,0-1 1,1 1 0,0-1 0,0 1 0,0 0 0,1 9-1,0-3-22,0 0 0,1 0 0,0 0-1,1-1 1,0 1 0,1 0 0,1-1-1,4 11 1,36 59-138,-42-78 149,0 0-1,0 0 1,0 1 0,1-1 0,-1-1-1,1 1 1,0 0 0,0-1 0,0 1 0,0-1-1,0 0 1,1 0 0,-1 0 0,1 0 0,-1-1-1,8 3 1,-1-2-6,1 0 0,-1-1 1,0 0-1,15-1 0,-19 0 11,-6 0 6,1 0 0,-1 0 0,0 0 1,0 0-1,0 0 0,0 0 0,1 0 0,-1 0 1,0 0-1,0 0 0,0 0 0,1 0 1,-1 0-1,0-1 0,0 1 0,0 0 0,0 0 1,1 0-1,-1 0 0,0 0 0,0 0 0,0 0 1,0-1-1,0 1 0,0 0 0,1 0 0,-1 0 1,0 0-1,0-1 0,0 1 0,0 0 1,0 0-1,0 0 0,0 0 0,0-1 0,0 1 1,0 0-1,0 0 0,0 0 0,0-1 0,0 1 1,0 0-1,0 0 0,0 0 0,0 0 1,0-1-1,0 1 0,0 0 0,0 0 0,0 0 1,0 0-1,0-1 0,-1 1 0,1 0 0,0 0 1,0 0-1,0 0 0,0 0 0,0-1 1,0 1-1,-1 0 0,1 0 0,0 0 0,0 0 1,0 0-1,-1 0 0,-8-10 209,9 10-206,-3-3 41,0 0 0,-1 0-1,1 1 1,-1-1 0,0 1 0,0 0 0,0 0-1,0 0 1,0 1 0,0-1 0,0 1-1,-1 0 1,-7-1 0,-2 1-1,0-1 0,0 2 0,-27 1 0,-123 17 67,155-17-121,0 1 0,0 0-1,0 0 1,0 0 0,-13 7-1,20-8-49,-1 1 1,1 0-1,0 0 0,0 0 0,0 0 0,0 0 0,0 0 0,0 0 0,1 1 0,-1-1 0,1 1 0,-2 2 1,-10 19-1468</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29.165"/>
    </inkml:context>
    <inkml:brush xml:id="br0">
      <inkml:brushProperty name="width" value="0.1" units="cm"/>
      <inkml:brushProperty name="height" value="0.1" units="cm"/>
      <inkml:brushProperty name="color" value="#333333"/>
    </inkml:brush>
  </inkml:definitions>
  <inkml:trace contextRef="#ctx0" brushRef="#br0">2022 143 2721,'-36'8'108,"1"1"0,0 2 0,-48 23 0,-48 15 417,-247 54 1025,72-15-1152,77-20-183,72-22-27,155-44-198,9 2-10,9-1-3,-1 0 1,1-1 0,-1 0-1,1-2 1,-1 1 0,17-3 0,308-47-331,-207 26 211,-4 3 13,107-20-64,-182 28 189,0-2 0,66-28-1,-89 30 172,49-13-1,-79 25-137,0 0 0,1 0 0,-1-1 0,0 1-1,0-1 1,0 1 0,1-1 0,-1 1 0,0-1-1,0 0 1,0 0 0,0 1 0,0-1 0,1-2-1,-2 3-9,1-1-1,-1 1 1,0-1-1,0 1 1,1-1-1,-1 1 1,0-1-1,0 0 1,0 1-1,0-1 1,0 1-1,0-1 0,0 1 1,0-1-1,0 1 1,0-1-1,0 0 1,0 1-1,-1-1 1,1 1-1,0-1 1,0 1-1,-1-1 1,1 0-1,-2-1 65,1 0 1,-1 1-1,0-1 1,0 0-1,0 1 1,0-1-1,0 1 0,0-1 1,0 1-1,0 0 1,-1 0-1,1 0 1,0 0-1,-1 1 1,-4-2-1,-82-5 541,-347 7 380,306 5-784,-98 6 30,-64 22-102,158-12-125,107-16-41,8 0-66,16-2-53,25 1-106,-6-2 228,31 3-54,1-2 0,-1-2-1,59-7 1,142-27 1,-158 18 42,147-19-27,29 15 32,-183 17 58,-65 1 27,-14-2 4,-20-2 68,-118 4 251,-137 18 177,-1 20-110,180-23-326,-418 59 266,487-71-401,1 2 1,-1 0-1,1 2 0,0 0 0,-28 13 0,46-17-15,-1 1 1,1-1-1,0 1 1,0 0-1,-8 6 1,12-9 17,0 0 1,0 1 0,0-1-1,-1 0 1,1 1-1,0-1 1,0 0 0,0 0-1,-1 1 1,1-1-1,0 0 1,0 1 0,0-1-1,0 0 1,0 1-1,0-1 1,0 0 0,0 1-1,0-1 1,0 1 0,0-1-1,0 0 1,0 1-1,0-1 1,0 0 0,0 1-1,0-1 1,1 0-1,-1 1 1,0-1 0,0 0-1,0 0 1,0 1-1,1-1 1,-1 0 0,0 0-1,0 1 1,1-1 0,-1 0-1,0 0 1,0 1-1,1-1 1,-1 0 0,0 0-1,1 0 1,-1 0-1,0 0 1,1 1 0,-1-1-1,4 2-17,1-1 1,-1 1-1,0-1 0,0 0 0,1 0 0,-1 0 0,7 0 1,31 0-23,1-1 1,-1-1-1,1-3 1,49-11-1,172-48 4,-249 59 35,90-24 10,191-80 1,-284 103 2,-2 1 3,-1 0 1,0-1 0,11-7-1,-19 11-5,1 0 0,0 0 0,-1-1 0,1 1 0,-1-1 0,1 1-1,-1-1 1,0 0 0,0 1 0,0-1 0,0 0 0,0 0 0,0 0 0,0 0 0,-1 0-1,1 0 1,0 0 0,-1 0 0,0 0 0,1-3 0,-1 4-1,0 0 1,0 0-1,-1 0 1,1 0-1,0 0 1,0 0-1,-1 0 1,1 1-1,0-1 1,-1 0-1,1 0 1,-1 0-1,1 0 1,-1 0-1,1 1 1,-1-1-1,0 0 1,1 0-1,-1 1 1,0-1-1,1 1 0,-1-1 1,0 0-1,0 1 1,0 0-1,0-1 1,0 1-1,0-1 1,-1 1-1,-33-4 112,26 3-82,-71 0 202,0 4 0,-136 21 1,117-6-105,-170 56 0,87-1-98,71-25-83,109-48 41,1 1 0,-1-1-1,0 1 1,1 0 0,-1 0-1,1 0 1,-1 0 0,1 0 0,0 0-1,-1 0 1,1 0 0,0 0-1,0 1 1,0-1 0,0 0 0,0 1-1,0-1 1,-1 4 0,1-4-2,1 1 0,0-1 0,1 1-1,-1 0 1,0-1 0,0 1 0,1-1 0,-1 1 0,1-1 0,-1 0 0,1 1 0,-1-1 0,1 1 0,0-1 0,0 0 0,0 0-1,0 1 1,0-1 0,0 0 0,0 0 0,0 0 0,0 0 0,0 0 0,3 1 0,0 1-8,1 0 1,-1-1 0,1 1 0,0-1-1,0 0 1,0 0 0,0-1-1,0 1 1,0-1 0,1 0-1,5 0 1,11 0-38,31-2 1,-42 1 43,35-2-38,79-15 0,-112 15 53,-1-1 0,1 0-1,-1-1 1,0-1 0,0 0 0,0 0 0,-1-1-1,0-1 1,0 0 0,19-16 0,-28 21 2,0 0 0,-1 0 1,1 0-1,-1 0 0,1 0 1,-1 0-1,0-1 0,0 1 0,0 0 1,0-1-1,0 1 0,-1-1 1,1 1-1,-1-1 0,0 1 0,1-1 1,-1 1-1,0-1 0,-1 1 1,1-1-1,0 1 0,-1-1 1,1 1-1,-1-1 0,0 1 0,0 0 1,0-1-1,0 1 0,0 0 1,0 0-1,-1-1 0,-2-2 0,-1-1 12,0 0 0,0 0 0,-1 0 0,1 0 0,-2 1 0,1 0 0,0 1 0,-1-1 0,-9-4 0,-1 3 7,0 0 0,0 1 0,0 0 0,-1 1 0,0 1 0,0 1 0,1 1 0,-1 0 0,0 2 0,0 0 0,0 0 0,0 2 0,0 0 0,1 1 0,-27 10 0,-3 6 18,1 1 0,-80 49 0,120-66-44,1-1-12,0 0 1,0 0 0,1 0-1,-1 1 1,1 0 0,-5 5-1,8-8 7,1 0 0,-1 0-1,0 0 1,1 0 0,-1 0 0,1 1-1,-1-1 1,1 0 0,0 0-1,0 1 1,-1-1 0,1 0 0,0 0-1,0 1 1,0-1 0,0 0-1,0 0 1,1 1 0,-1-1 0,0 0-1,1 0 1,-1 1 0,0-1-1,1 0 1,-1 0 0,1 0 0,0 0-1,-1 0 1,1 1 0,0-1-1,0-1 1,0 1 0,1 1 0,5 5-15,0-1 0,1-1 0,0 1 0,0-1 0,0-1 1,1 1-1,0-2 0,14 6 0,-4-6 9,1 0 1,-1-2-1,1 0 0,-1-1 1,1-1-1,26-4 0,-10-1 13,0-1 0,0-2 0,0-2 0,-2 0 0,1-3 0,-1-1 0,-1-1 0,55-38 0,-77 47 10,-1 0 1,0-1 0,-1 0-1,0 0 1,0-1 0,8-11-1,-15 17-5,-1 1 0,1 0 0,-1-1 0,0 0-1,1 1 1,-1-1 0,0 0 0,-1 1 0,1-1 0,0 0 0,-1 0-1,1 0 1,-1 0 0,0 1 0,0-1 0,0 0 0,-1 0 0,1 0-1,-1 0 1,1 0 0,-1 1 0,0-1 0,0 0 0,0 1-1,0-1 1,-1 0 0,1 1 0,-1 0 0,1-1 0,-4-3 0,-1 0 10,1 0 1,-1 1 0,0 0 0,0 0 0,0 0 0,-1 1-1,0-1 1,0 2 0,0-1 0,-13-4 0,8 5 2,0 0 0,0 0 1,0 1-1,-1 1 0,1 0 0,-18 1 1,6 2 4,-1 2 0,1 0 0,0 1 0,0 2 0,0 0 0,-35 17 0,33-10-25,1 0 0,0 2 0,1 1 0,1 1 0,0 0-1,2 2 1,-30 34 0,49-52-7,0 1 0,1-1 0,-1 0 0,1 0 0,-1 1 0,1-1 0,0 1 0,0-1 0,0 1 0,0 0 0,1-1 0,-1 1 0,1 0 0,-1 0 0,1-1 0,0 1 0,0 0 0,0 0 0,1-1 0,-1 1 0,0 0-1,1-1 1,0 1 0,0 0 0,0-1 0,0 1 0,0-1 0,0 1 0,1-1 0,-1 0 0,1 1 0,3 2 0,0 1-5,0-1-1,1 0 1,0 0-1,0 0 1,0-1-1,0 0 1,1 0-1,0-1 1,0 1-1,12 3 1,-10-5 11,1 1 1,-1-2 0,1 1-1,0-1 1,-1-1 0,1 0-1,0 0 1,0-1-1,-1 0 1,1 0 0,0-1-1,-1-1 1,0 1 0,1-2-1,-1 1 1,0-1 0,-1-1-1,1 1 1,-1-1 0,0-1-1,0 0 1,0 0-1,-1 0 1,0-1 0,0 0-1,8-12 1,-8 9 20,0 0-1,-1 0 1,0-1-1,-1 1 1,7-20-1,-11 25-7,1 0 0,-1 0 0,0 0 0,0-1 0,-1 1 0,0 0 0,0-1 0,0 1 0,-1-1 0,1 1 0,-1 0 0,0 0 0,-1-1 0,1 1 0,-4-5 0,2 3 6,0 1 0,-1 0 1,0 0-1,0 0 0,-1 0 0,1 1 1,-1 0-1,-1 0 0,1 0 1,-1 1-1,-10-7 0,6 5 19,-1 1 0,1 0 0,-1 1 1,0 0-1,-1 1 0,-19-4 0,11 5 22,0 0 0,0 1 0,0 1 0,0 1-1,0 1 1,0 1 0,-38 10 0,43-8-47,1 0 0,0 1 0,0 1-1,0 1 1,1-1 0,0 2 0,0 0 0,1 1-1,1 0 1,-1 0 0,-11 16 0,20-23-22,1 0 1,-1 0 0,1 0 0,0 0 0,0 0-1,0 1 1,1-1 0,-1 0 0,1 1 0,0 0-1,0-1 1,0 1 0,0 0 0,1-1 0,-1 1-1,1 0 1,0-1 0,0 1 0,1 7 0,0-9 0,-1 1 0,1-1 0,0 1 0,0-1 0,0 1 0,1-1 0,-1 0 0,1 1 0,-1-1 0,1 0 0,0 0 1,-1 0-1,1 0 0,0 0 0,1-1 0,-1 1 0,0 0 0,0-1 0,1 0 0,2 2 0,10 7-23,-8-5 24,-1-1 0,1 0 0,0 0 0,0 0 0,0-1 0,0 0 0,1 0 0,-1-1-1,1 0 1,0 0 0,-1-1 0,1 0 0,0 0 0,0-1 0,8-1 0,13 2 3,1-2 0,-1-1 0,0-2 1,0-1-1,0-1 0,-1-1 0,55-22 0,-53 15 14,-1-1 0,50-34 0,-69 42 2,0 0 1,-1-1-1,0 0 1,-1-1 0,0 0-1,0 0 1,-1-1-1,0 0 1,0 0 0,8-20-1,-13 26-2,-1 0 0,1 0 0,-1-1 0,0 1 0,0-1 0,0 1 1,-1-1-1,0 1 0,0-1 0,0 0 0,0 1 0,-1-1 0,1 1 0,-1-1 0,0 1 0,-1-1 0,1 1 0,-1 0 0,0 0 0,0-1 0,0 1 0,0 1 0,-1-1 0,1 0 0,-1 1 0,0-1 0,-1 1 0,1 0 0,0 0 0,-1 0 0,-7-5 1,1 2 2,-1 0 0,0 1 0,0 0 0,0 0 0,-1 1 0,0 1 0,1 0 0,-1 1 0,0 0 1,-24 0-1,27 1-14,0 1 1,0 0 0,0 1-1,1 0 1,-1 1-1,0-1 1,0 2 0,1-1-1,-1 1 1,1 1-1,0-1 1,0 1 0,-9 7-1,3 0-8,0 0-1,1 1 0,1 1 0,0 0 0,0 0 1,2 1-1,-17 28 0,21-32-6,0 1 0,1 1 0,0-1 0,1 1 0,0-1 0,1 1 1,1 0-1,0 0 0,0 1 0,1-1 0,1 0 0,0 16 0,1-23 8,1 1-1,-1 0 1,1-1 0,0 1-1,1-1 1,-1 0 0,1 0-1,0 0 1,0 0 0,1 0-1,-1-1 1,1 1 0,0-1-1,0 0 1,1 0 0,-1 0 0,1-1-1,0 0 1,7 4 0,3 1-4,-1-1 0,2 0 1,-1-1-1,1-1 1,20 4-1,-32-8 14,1-1 1,-1 1-1,0-1 1,1 0-1,-1 0 1,0 0-1,0-1 0,1 1 1,-1-1-1,0 0 1,0 0-1,0-1 1,0 1-1,0-1 0,5-2 1,-7 2 5,1 1 1,-1-1 0,0 0-1,0 0 1,0 0-1,0 0 1,0 0 0,0 0-1,0 0 1,-1-1-1,1 1 1,-1-1 0,1 1-1,-1-1 1,0 1-1,0-1 1,0 0 0,-1 1-1,1-1 1,-1 0-1,1-5 1,-1-1 8,-1 0 1,0 0-1,-1 0 0,1 1 1,-2-1-1,1 1 0,-1-1 1,-1 1-1,1 0 0,-1 0 1,-1 0-1,1 1 1,-1-1-1,-11-11 0,12 14-14,-1 1 0,1 0 0,-1 0 0,1 0-1,-1 1 1,0 0 0,-1 0 0,1 0 0,0 0 0,-1 1-1,0 0 1,1 0 0,-1 1 0,0-1 0,0 1 0,0 0-1,0 1 1,0 0 0,0 0 0,0 0 0,0 0 0,-10 3-1,13-2-4,-1 0-1,1 0 0,0 1 1,0 0-1,0-1 0,0 1 1,0 0-1,0 0 0,0 1 1,1-1-1,-1 1 0,1-1 1,-1 1-1,1 0 0,0 0 1,-2 4-1,-4 6-15,2 1-1,-8 22 1,9-24 5,2-5 1,1 0 0,0 0-1,0 0 1,0 0 0,1 0 0,-1 11 0,3-15 2,-1 1 1,0-1-1,1 0 1,0 0 0,0 0-1,0 1 1,0-1-1,0 0 1,0 0 0,1 0-1,0-1 1,-1 1-1,1 0 1,0-1 0,1 1-1,-1-1 1,4 4-1,2 1-70,0 0-1,1 0 0,15 9 1,-2-6-455,31 10 0,-51-19 490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30.634"/>
    </inkml:context>
    <inkml:brush xml:id="br0">
      <inkml:brushProperty name="width" value="0.1" units="cm"/>
      <inkml:brushProperty name="height" value="0.1" units="cm"/>
      <inkml:brushProperty name="color" value="#333333"/>
    </inkml:brush>
  </inkml:definitions>
  <inkml:trace contextRef="#ctx0" brushRef="#br0">1201 148 4577,'0'-1'-9,"1"1"-1,-1-1 1,0 0 0,1 1 0,-1-1-1,1 0 1,-1 1 0,0-1 0,1 0-1,-1 1 1,1-1 0,0 1 0,-1-1-1,1 1 1,-1-1 0,1 1 0,0-1-1,0 1 1,0-1 0,27 1-780,-15 1 248,99 7 469,-76-5 69,349 9 9,-293-15-6,166-9-7,-94-5 7,-61 12 7,-43 3 283,69-12 1,-115 8 442,-14 6-709,0 0 1,0-1-1,0 1 1,0 0-1,0 0 1,0 0-1,0-1 1,0 1-1,0 0 1,0 0-1,0-1 1,0 1-1,-1 0 1,1 0-1,0 0 1,0-1-1,0 1 1,0 0-1,0 0 0,0 0 1,-1-1-1,1 1 1,0 0-1,0 0 1,0 0-1,0 0 1,-1-1-1,1 1 1,0 0-1,0 0 1,0 0-1,-1 0 1,1 0-1,0 0 1,0 0-1,0 0 1,-1 0-1,1-1 1,0 1-1,0 0 1,-1 0-1,1 0 1,0 0-1,0 1 1,-1-1-1,1 0 1,0 0-1,-1 0 1,-25-5 719,0 2 0,-36 0 0,-358-2 1188,207 13-1545,92-2-268,-329 14 269,381-15-290,-96 19 0,148-17-158,18-5-5,9-2-29,179-30-279,5 0 311,77-4 19,129-14 29,-321 42 33,81 4 1,-151 2 8,1 1 0,0 0 0,12 3 0,-15 1 62,-13-1 27,-45-2 203,-219 8 429,-172 43-117,111-11-245,-459 34 521,411-67-512,297-10-340,43 4-90,39-3 32,0 0 1,0 0 0,0 0 0,0 0 0,0 0 0,0 0-1,0 0 1,0 0 0,0 0 0,0 0 0,0 0 0,0 0-1,0 1 1,0-1 0,0 0 0,1 0 0,-1 0 0,0 0 0,0 0-1,0 0 1,0 0 0,0 0 0,0 0 0,0 0 0,0 0-1,0 0 1,0 1 0,0-1 0,0 0 0,0 0 0,0 0 0,0 0-1,0 0 1,0 0 0,0 0 0,0 0 0,0 0 0,0 0-1,-1 0 1,1 1 0,0-1 0,0 0 0,0 0 0,0 0-1,0 0 1,0 0 0,0 0 0,0 0 0,0 0 0,0 0 0,0 0-1,0 0 1,0 0 0,22 5-104,30 1-49,78 0 1,-89-6 118,555-14-131,-4-35 137,-346 26 28,-43 6 12,-63-5 27,-57 12 68,-68 6 80,-18 1-92,-24 0 54,-319 27 445,255-15-531,-740 121 179,710-103-434,62-16-806,59-11 963,-1 0 1,1 0-1,0 0 0,0 0 1,-1 0-1,1 0 0,0 0 1,-1 0-1,1 0 1,0 0-1,0 0 0,-1 0 1,1 1-1,0-1 0,0 0 1,-1 0-1,1 0 1,0 0-1,0 1 0,0-1 1,0 0-1,-1 0 0,1 1 1,0-1-1,0 0 0,0 0 1,0 1-1,0-1 1,-1 0-1,1 0 0,0 1 1,0-1-1,0 0 0,0 0 1,0 1-1,0-1 1,0 0-1,0 1 0,0-1 1,0 0-1,0 0 0,0 1 1,1-1-1,-1 0 0,0 0 1,0 1-1,0-1 1,0 0-1,0 0 0,0 1 1,1-1-1,-1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37.256"/>
    </inkml:context>
    <inkml:brush xml:id="br0">
      <inkml:brushProperty name="width" value="0.1" units="cm"/>
      <inkml:brushProperty name="height" value="0.1" units="cm"/>
      <inkml:brushProperty name="color" value="#333333"/>
    </inkml:brush>
  </inkml:definitions>
  <inkml:trace contextRef="#ctx0" brushRef="#br0">526 478 1784,'0'0'31,"0"1"-1,0 0 0,0-1 0,0 1 0,0-1 0,1 1 1,-2 0-1,1-1 0,0 1 0,0-1 0,0 1 1,0 0-1,0-1 0,0 1 0,0-1 0,-1 1 0,1-1 1,0 1-1,-1-1 0,1 1 0,0-1 0,-1 1 1,1-1-1,0 1 0,-1-1 0,1 1 0,-1-1 0,1 0 1,-1 1-1,1-1 0,-1 0 0,1 1 0,-1-1 1,1 0-1,-1 0 0,0 0 0,-1 1 463,10 3-446,11 5-31,0 0 1,1-1 0,0-1-1,1-1 1,26 4 0,-41-9-14,23 6 19,0-2 0,1-2 0,-1 0 0,1-2 0,0-1 1,-1-1-1,55-10 0,19-12 113,-42 9-40,73-8 0,-108 22-64,-1 1-1,1 1 1,-1 1-1,0 2 1,0 0-1,27 10 1,-43-13 205,-8-3 455,-10-8 917,-1 1-1367,8 7-215,0-1 0,1 1 0,-1 0 0,0-1 0,0 1 0,0 0 0,0 0 0,0 0 0,0 0 0,0 0 0,-1 1 0,-2-2 0,-8-1 55,-74-23 180,53 16-198,-218-77 393,56 21 240,131 45-489,14 6-47,24 8-90,0-2-1,-38-17 0,43 11-113,22 15 43,0 0 0,1 0 0,-1 0-1,0 0 1,0 0 0,0 0 0,0 0 0,0 0 0,1 0-1,-1 0 1,0 0 0,0 0 0,0 0 0,0 0 0,0 0-1,1 0 1,-1-1 0,0 1 0,0 0 0,0 0 0,0 0-1,0 0 1,0 0 0,0 0 0,0 0 0,1-1 0,-1 1-1,0 0 1,0 0 0,0 0 0,0 0 0,0 0 0,0-1 0,0 1-1,0 0 1,0 0 0,0 0 0,0 0 0,0-1 0,0 1-1,0 0 1,0 0 0,0 0 0,0 0 0,0 0 0,0-1-1,0 1 1,0 0 0,0 0 0,0 0 0,-1 0 0,1 0-1,0 0 1,0-1 0,0 1 0,0 0 0,0 0 0,0 0-1,0 0 1,0 0 0,-1 0 0,1 0 0,0 0 0,0-1-1,0 1 1,0 0 0,0 0 0,-1 0 0,1 0 0,30-1-210,15 4 142,221 29 3,-76-8 42,228 6-30,-199-18 30,130 14 13,-294-17 16,-53-9-2,0 0 0,0 0 0,0 1 0,-1-1 0,1 1 0,0 0 0,0-1 0,-1 1-1,1 0 1,0 0 0,2 2 0,-4-3-1,0 1-1,0-1 0,0 0 0,0 0 1,0 1-1,0-1 0,0 0 1,0 1-1,0-1 0,0 0 1,0 1-1,0-1 0,0 0 1,0 0-1,0 1 0,-1-1 1,1 0-1,0 0 0,0 1 0,0-1 1,0 0-1,-1 0 0,1 1 1,0-1-1,0 0 0,0 0 1,-1 0-1,1 1 0,0-1 1,0 0-1,-1 0 0,1 0 1,0 0-1,-1 0 0,1 0 0,0 1 1,0-1-1,-1 0 0,1 0 1,-8 2 17,1 1 0,-1-1 0,-15 2 0,-219 20 160,-15 2 5,150-14-63,0-4-1,-1-5 1,1-5-1,-184-26 1,242 16-122,48 12-1,0 0 0,1 0 0,-1-1 0,1 1 0,-1 0 0,1 0 0,-1-1 0,0 1 0,1 0 0,0-1 0,-1 1 0,1-1 0,-1 1 0,1 0 0,-1-1 0,1 1 0,0-1 0,-1 1 0,1-1 0,0 1 0,-1-2 0,1 1-3,1 1 1,-1-1 0,0 0-1,1 1 1,-1-1 0,0 0 0,1 1-1,-1-1 1,1 1 0,-1-1-1,1 0 1,-1 1 0,1-1-1,0 1 1,-1 0 0,1-1 0,-1 1-1,1-1 1,0 1 0,-1 0-1,1 0 1,1-1 0,10-4-16,0 0 1,0 0-1,1 1 1,0 1-1,0 0 1,0 1-1,14-1 1,19-2-12,122-23-35,410-46-31,-92 49 93,-449 21 58,-34 3-19,-5 0 6,-25 0 47,-20 4-47,1 2 1,0 1 0,-48 14-1,5-1-13,-96 21 34,-148 25 90,215-49-65,-154 0-1,220-18-95,52 2 7,-1 0-1,1 0 1,-1 0 0,1 0 0,-1 0-1,1-1 1,-1 1 0,1 0 0,-1 0-1,1 0 1,-1-1 0,1 1 0,-1 0-1,1 0 1,-1-1 0,1 1 0,-1 0-1,1-1 1,0 1 0,-1-1 0,1 1-1,0 0 1,-1-1 0,1 1 0,0-1-1,0 1 1,-1-1 0,1 1 0,0-2-1,0 1 0,0 1-1,1-1 0,-1 0 0,0 0 0,1 1 0,-1-1 0,1 0 1,-1 1-1,1-1 0,0 0 0,-1 1 0,1-1 0,-1 1 0,1-1 1,0 1-1,-1-1 0,1 1 0,0 0 0,0-1 0,0 1 1,-1 0-1,2-1 0,26-8-65,48-9-1,-35 9 41,287-77-69,-297 78 94,168-41 0,-167 38 20,-27 9 3,-1 0 0,1 0 1,0 1-1,-1 0 0,8-1 0,-18 1 21,-5 1 6,0 0 0,0 1 0,-15 2 0,-25 10 53,-59 12 45,-410 71 311,288-51-321,93-15-134,139-30-3,-1 0 0,1 0-1,-1 0 1,0 0-1,1 0 1,-1 0-1,1 0 1,-1 0-1,1 1 1,-1-1 0,0 0-1,1 0 1,-1 1-1,1-1 1,-1 0-1,1 1 1,-1-1 0,1 0-1,-1 1 1,1-1-1,0 1 1,-1-1-1,1 0 1,0 1-1,-1-1 1,1 1 0,0-1-1,-1 1 1,1 0-1,0-1 1,0 1-1,0-1 1,-1 2 0,2-1-4,0 0 1,0 0 0,-1 0 0,1-1 0,0 1-1,0 0 1,0 0 0,0 0 0,0-1 0,0 1-1,0-1 1,1 1 0,-1-1 0,0 1 0,2 0-1,15 3-27,0-1-1,-1 0 0,1-1 0,30-1 1,-1 1-1,70 2-10,1-5 0,184-25 1,-219 11 39,-1-3 1,-1-3-1,0-4 0,98-45 1,-98 30 63,-49 23-2,-32 17-56,0 0 0,0 0 0,0 0 1,0 0-1,1 0 0,-1 0 1,0 0-1,0 0 0,0-1 0,0 1 1,1 0-1,-1 0 0,0 0 1,0 0-1,0 0 0,0 0 1,0 0-1,0 0 0,1 0 0,-1-1 1,0 1-1,0 0 0,0 0 1,0 0-1,0 0 0,0 0 0,0 0 1,0-1-1,1 1 0,-1 0 1,0 0-1,0 0 0,0 0 0,0-1 1,0 1-1,0 0 0,0 0 1,0 0-1,0 0 0,0-1 0,0 1 1,0 0-1,0 0 0,0 0 1,0 0-1,-1-1 0,1 1 1,0 0-1,0 0 0,0 0 0,0 0 1,0 0-1,0-1 0,0 1 1,0 0-1,0 0 0,-1 0 0,1 0 1,0 0-1,0 0 0,0 0 1,0-1-1,0 1 0,-1 0 0,1 0 1,-12 0 35,0 0 1,0 0-1,-13 3 1,10-2-28,-566 70 369,299-34-154,-596 124 582,872-158-875,10-1 28,21 1-6,-8-1 8,26 1-4,0-1 0,0-3 0,45-6 0,-50 4 32,168-15-24,210-48 7,-290 44 22,360-71 4,-452 86 11,206-42 133,-254 48 156,-41 4-154,-276 55-103,248-41-34,-284 68 16,265-60-30,-14-4-100,110-20 23,8 1 22,13 1-34,112 1-112,-35-5 175,0-5 1,-1-3-1,1-5 0,154-43 1,-147 17 179,-92 37-69,-6 1-26,-15-1 8,-10 0 0,-10-3-20,-1 2 0,1 1 0,-1 2 0,0 1 0,1 2 0,-44 7 0,17 3 12,1 2 1,-92 34-1,32-9 14,79-27-50,-1 2 0,-73 35 1,114-48-24,-1-1 0,1 1 0,0 0 0,0 0 0,-1 0-1,1 0 1,0 0 0,0 0 0,0 1 0,0-1 0,-1 3 0,2-4 4,-1 0 0,1 1-1,0-1 1,0 0 0,0 1 0,0-1-1,0 1 1,0-1 0,0 0 0,0 1-1,0-1 1,0 1 0,0-1 0,0 0-1,0 1 1,0-1 0,0 0 0,0 1-1,0-1 1,0 1 0,1-1 0,-1 0-1,0 1 1,0-1 0,0 0 0,1 1-1,-1-1 1,0 0 0,0 0 0,1 1-1,-1-1 1,0 0 0,1 0 0,-1 1-1,0-1 1,1 0 0,-1 0 0,0 0-1,1 1 1,5 0-10,-1 1-1,1-1 1,-1 0-1,1-1 1,-1 1-1,1-1 1,-1 0-1,1-1 1,0 1-1,-1-1 1,11-3-1,10-3-11,28-12 0,-49 17 23,20-8-2,0-1 1,-1-1-1,26-17 0,-39 21 10,0 1 1,-1-2-1,0 1 1,0-2-1,-1 1 1,0-1-1,-1 0 1,11-17-1,-17 23 3,1-1-1,-1 1 1,0-1-1,0 1 1,-1-1-1,1 0 0,-1 0 1,0 1-1,0-1 1,-1 0-1,1 0 1,-1 0-1,0 0 1,-1 0-1,1 0 1,-1 0-1,0 0 0,0 1 1,0-1-1,-1 0 1,0 0-1,-3-6 1,-1 1 23,-1 1 1,0 0 0,0 0 0,-1 0 0,0 1-1,-1 0 1,1 1 0,-12-8 0,-4-1 40,-1 2-1,0 0 1,0 1 0,-1 2 0,-1 1-1,0 1 1,-1 1 0,1 1 0,-1 1 0,-1 2-1,1 1 1,-51 1 0,25 5-21,0 2 0,0 2 0,1 3 0,0 2 0,-90 34 0,96-27-57,0 2 0,1 2 0,-49 33 0,82-48-5,4-2-4,-1 1-1,1-1 0,-12 12 1,19-15 4,0-1 0,-1 1 1,1 0-1,0 0 0,1 0 1,-1 0-1,0 0 0,1 0 1,0 1-1,0-1 1,0 0-1,0 1 0,0-1 1,0 7-1,1-7 1,0 0 1,0-1-1,0 1 1,0 0-1,1 0 1,-1-1-1,1 1 1,0 0-1,-1 0 1,1-1-1,0 1 1,1-1-1,-1 1 1,0-1-1,1 0 1,0 1-1,-1-1 0,4 3 1,3 1-11,-1 0 1,1 0-1,0-1 0,12 6 1,-11-6 4,31 14-10,0-1 1,1-2-1,0-2 0,1-2 1,1-1-1,0-3 0,86 7 1,-15-12 15,209-20 0,-287 14 14,-18 2 14,1-1 0,-1-1 1,0 0-1,27-9 1,-31 4 49,-14 8-69,0-1 0,0 1 0,0 0 0,0 0 0,1-1 0,-1 1 0,0 0 0,0-1 1,0 1-1,0 0 0,0-1 0,0 1 0,0 0 0,0-1 0,0 1 0,0 0 0,0 0 0,0-1 0,0 1 0,0 0 1,0-1-1,0 1 0,0 0 0,-1-1 0,1 0 0,-2-1 8,0 0 1,0 0-1,0 0 1,0 0-1,0 0 1,0 1-1,-4-3 1,2 1 1,-10-5 10,0 1 0,0 0 0,-1 1 1,0 0-1,0 1 0,-19-4 0,15 4-12,-44-12 11,-1 2 0,-1 3 1,0 2-1,-97 0 0,146 9-32,0 2 1,1 0 0,-1 0 0,0 2-1,1 0 1,-1 0 0,1 2 0,0 0-1,-24 11 1,38-15 3,-1 0 1,1 0-1,-1 0 0,1 0 1,0 0-1,-1 0 0,1 1 1,0-1-1,0 0 1,0 0-1,0 1 0,0-1 1,0 1-1,1-1 0,-1 1 1,0-1-1,1 1 0,-1 0 1,1-1-1,0 1 0,-1 0 1,1-1-1,0 1 0,0 0 1,0-1-1,0 1 0,0 0 1,1 2-1,0 1-10,1 0-1,0 0 1,0 0 0,0 0-1,1 0 1,0-1-1,5 8 1,0-3 6,0 0 0,0-1-1,1 0 1,0 0 0,0-1 0,1-1 0,0 1-1,0-1 1,0-1 0,1 0 0,0-1-1,18 6 1,5-1 5,0-2 0,1-1 0,38 1-1,-13-5 11,0-2 0,0-3-1,0-2 1,61-15 0,-105 17 9,0-1-1,0-1 1,0-1 0,0 0-1,-1-1 1,0-1 0,23-15-1,-35 21-3,0 0 0,-1-1 0,1 1 0,-1 0 0,1-1 0,-1 0 1,0 0-1,0 1 0,0-1 0,0-1 0,-1 1 0,1 0 0,-1 0 0,0 0 0,0-1 0,0 1 0,0-1 0,-1 1 0,1-1 0,-1 1 0,0-1 0,0 1 0,0-1 0,0 1 0,-1-1 0,1 1 0,-1 0 0,0-1 0,-2-3 0,0 0 16,0 0 1,0 1-1,-1 0 0,0-1 0,0 1 0,0 1 0,-1-1 0,0 1 0,0-1 1,0 1-1,-1 1 0,0-1 0,-7-4 0,-3 1 20,0 1-1,-1 1 1,1 0 0,-1 1-1,-1 1 1,1 0 0,0 1-1,-1 1 1,1 1 0,-1 1-1,0 0 1,-31 5 0,24-1-28,0 0 1,0 2-1,0 1 0,1 1 1,0 1-1,1 1 1,0 1-1,-27 18 1,41-23-25,0 0 1,1 1-1,0 0 0,0 0 1,1 1-1,0 0 1,0 0-1,1 1 1,0 0-1,0 0 1,1 0-1,-5 14 1,7-15-6,0 1 0,1-1 1,1 1-1,-1 0 0,1-1 1,1 1-1,-1 0 0,1 0 0,1-1 1,0 1-1,0 0 0,1-1 1,0 1-1,0-1 0,5 10 1,-5-13 5,1 0 1,-1 0-1,1-1 1,1 0 0,-1 1-1,0-1 1,1 0 0,0-1-1,0 1 1,0-1 0,1 0-1,-1 0 1,1 0 0,-1 0-1,1-1 1,0 0-1,0 0 1,0 0 0,0 0-1,1-1 1,5 1 0,9 1-4,0 0 0,1-2 1,0 0-1,26-3 0,-30 0 14,0 1-1,0-2 1,0 0-1,-1-1 0,1-1 1,-1 0-1,0-1 1,0-1-1,-1-1 1,0 0-1,0-1 1,-1 0-1,0-1 1,-1-1-1,0 0 1,0-1-1,-1 0 1,-1-1-1,12-17 0,-18 22 7,-1 0 0,1 0 0,-2 0 0,1-1 0,-1 1 0,-1-1 0,0 0 0,0 0 0,0 0 0,-1 0 0,-1 0 0,1 0 0,-1 0 0,-1 0 0,0 0 0,0 0 0,-1 0-1,0 0 1,-4-11 0,2 11 2,1 0 1,-2 0-1,1 1 0,-1-1 0,-1 1 0,1 0 0,-2 0 0,1 1 0,-1-1 0,0 2 1,0-1-1,-1 1 0,0 0 0,0 0 0,0 1 0,-1 0 0,-11-5 0,9 7-4,0 0 0,0 0 0,-1 1 0,1 0 0,-20 0-1,4 3 3,-38 3 0,38 0-18,0 1 0,1 1 0,0 1 0,0 2 0,1 0 0,0 2 0,1 0 0,-46 30 0,59-33-7,1 0 0,-1 1 0,2 0 0,-1 0 0,1 1 0,-11 16 0,18-22 4,-1 0 0,1 0 0,-1 0 0,1 0 0,0 0-1,1 0 1,-1 1 0,1-1 0,0 1 0,0-1 0,0 1 0,0 0 0,1-1 0,0 1-1,0 0 1,0-1 0,1 1 0,0 0 0,0-1 0,0 1 0,0-1 0,2 5 0,-1-5 1,1 0 1,-1-1 0,1 1 0,0-1 0,0 0 0,0 0 0,0 0 0,0 0 0,1 0 0,-1-1-1,1 1 1,0-1 0,0 0 0,0 0 0,0 0 0,0-1 0,6 2 0,11 2-97,0-1 1,30 3 0,-32-5-38,93 6-1187,15-2-1032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37.631"/>
    </inkml:context>
    <inkml:brush xml:id="br0">
      <inkml:brushProperty name="width" value="0.1" units="cm"/>
      <inkml:brushProperty name="height" value="0.1" units="cm"/>
      <inkml:brushProperty name="color" value="#333333"/>
    </inkml:brush>
  </inkml:definitions>
  <inkml:trace contextRef="#ctx0" brushRef="#br0">0 0 10978,'0'0'-592,"18"0"-48</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37.977"/>
    </inkml:context>
    <inkml:brush xml:id="br0">
      <inkml:brushProperty name="width" value="0.1" units="cm"/>
      <inkml:brushProperty name="height" value="0.1" units="cm"/>
      <inkml:brushProperty name="color" value="#333333"/>
    </inkml:brush>
  </inkml:definitions>
  <inkml:trace contextRef="#ctx0" brushRef="#br0">267 6 11186,'0'0'-1048,"12"0"-8,-12-6 392</inkml:trace>
  <inkml:trace contextRef="#ctx0" brushRef="#br0" timeOffset="1">77 137 7666,'-6'-18'320,"6"6"-288,0 6-64,0 0 8,0 0 8,0 0-120,0 0-1009</inkml:trace>
  <inkml:trace contextRef="#ctx0" brushRef="#br0" timeOffset="2">24 66 3529,'-6'-6'1144,"0"0"-312,6 0-120,-6 0-56,0 0-183,6 0-201,0 0-280,0 0-352</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38.334"/>
    </inkml:context>
    <inkml:brush xml:id="br0">
      <inkml:brushProperty name="width" value="0.1" units="cm"/>
      <inkml:brushProperty name="height" value="0.1" units="cm"/>
      <inkml:brushProperty name="color" value="#333333"/>
    </inkml:brush>
  </inkml:definitions>
  <inkml:trace contextRef="#ctx0" brushRef="#br0">31 71 11739,'-30'-29'304,"30"23"-408,6-6-24,12-6 32,-18 12 47,17 6-3703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0:54:11.458"/>
    </inkml:context>
    <inkml:brush xml:id="br0">
      <inkml:brushProperty name="width" value="0.2" units="cm"/>
      <inkml:brushProperty name="height" value="0.4" units="cm"/>
      <inkml:brushProperty name="tip" value="rectangle"/>
      <inkml:brushProperty name="rasterOp" value="maskPen"/>
      <inkml:brushProperty name="ignorePressure" value="1"/>
    </inkml:brush>
  </inkml:definitions>
  <inkml:trace contextRef="#ctx0" brushRef="#br0">247 1,'128'0,"236"0,448 0,-1009 0,-206 0,-547 0,1382 0,161 0,327 0,-1126 0,-191 0,-484 0,931 0,23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40.752"/>
    </inkml:context>
    <inkml:brush xml:id="br0">
      <inkml:brushProperty name="width" value="0.1" units="cm"/>
      <inkml:brushProperty name="height" value="0.1" units="cm"/>
      <inkml:brushProperty name="color" value="#333333"/>
    </inkml:brush>
  </inkml:definitions>
  <inkml:trace contextRef="#ctx0" brushRef="#br0">1 289 5865,'1'-2'34,"0"1"0,-1 0 0,1 0-1,0 0 1,0 0 0,0 0 0,0 0-1,1 0 1,-1 0 0,0 0 0,0 0-1,0 1 1,1-1 0,-1 1 0,0-1-1,1 1 1,-1-1 0,1 1 0,-1 0-1,1-1 1,2 1 0,3-1-6,-7 1-28,0 0 0,0 0-1,0 0 1,1 0 0,-1 0-1,0 0 1,0 0 0,1 0 0,-1 0-1,0 0 1,0 0 0,1-1 0,-1 1-1,0 0 1,0 0 0,0 0-1,1 0 1,-1 0 0,0 0 0,0-1-1,0 1 1,0 0 0,1 0 0,-1 0-1,0 0 1,0-1 0,0 1 0,0 0-1,0 0 1,0 0 0,1-1-1,-1 1 1,0 0 0,0 0 0,0-1-1,0 1 1,0 0 0,0 0 0,0-1-1,0 1 1,0 0 0,0 0-1,0 0 1,0-1 0,0 1 0,0 0-1,-1-1 1,2-4 8,9-3 9,69-21-2,187-67-22,-93 39-25,-142 50 27,0 1-1,0 2 0,51-2 0,-27 7-1,-1 2-1,1 2 0,62 15 1,11 1 5,-121-20 2,15 4 1,1-1-1,1-1 0,24 0 1,39-3 23,91-12 1,-174 12-1,-1-1-1,0 0 1,0 1-1,0-1 1,0 0 0,-1 0-1,1 0 1,0-1-1,0 1 1,-1-1 0,1 1-1,3-4 1,-1 1 100,-2 2 44,1-3 675,-29 3-111,-76 7-580,9 3-97,-1 5 1,-128 33 0,-169 37 7,123-30 67,196-33-68,66-19-59,0 1 1,0 1-1,0-1 1,0 1-1,0 0 1,1 0-1,0 0 1,-8 8-1,11-10-4,0-1 0,1 1-1,-1-1 1,1 1-1,0-1 1,-1 1 0,1 0-1,-1-1 1,1 1 0,0 0-1,0 0 1,-1-1-1,1 1 1,0 0 0,0-1-1,0 1 1,0 0-1,0 0 1,0-1 0,0 1-1,0 0 1,0 0 0,0-1-1,0 1 1,0 0-1,0 0 1,1-1 0,-1 1-1,0 0 1,1-1 0,-1 1-1,0 0 1,1-1-1,-1 1 1,2 1 0,0 0-6,1 0 0,-1 0 1,1 0-1,0-1 0,-1 1 1,1-1-1,0 1 1,5 1-1,28 6-22,1-1-1,0-1 1,66 2 0,172-5-6,-171-5 27,441-18-19,-368 2 25,189-43 0,-68-8 36,-267 62-15,-23 6 10,-1-2-1,1 1 0,-1-1 1,0 0-1,0 0 1,0-1-1,0 0 0,0 0 1,0 0-1,-1-1 0,9-6 1,-15 9-18,1 1 0,-1 0-1,1 0 1,-1-1 0,1 1 0,-1 0 0,0 0 0,1-1 0,-1 1 0,0 0 0,1-1 0,-1 1 0,0-1 0,1 1-1,-1-1 1,0 1 0,0 0 0,1-1 0,-1 1 0,0-1 0,0 1 0,0-1 0,0 1 0,0-1 0,0 1 0,0-1 0,0 1-1,0-1 1,0 1 0,0-1 0,0 1 0,0-1 0,0 1 0,0-1 0,0 1 0,0-1 0,-1 1 0,1-1 0,0 1-1,-1-1 1,-20-11 237,11 8-142,-11-4 0,-1 0-1,0 2 1,0 1-1,-1 0 0,-41-2 1,51 5-85,-684-26 524,277 32-139,346-9-324,55 1-91,36 3-74,171 9-170,65-1 173,362-46 17,-55-6 138,-554 45 135,-13 2-92,-32 7-39,-9 3-1,-65 18 33,-317 73-47,205-63-57,16 6 3,103-25 2,-158 38 15,219-45-71,38-9-13,10-1 1,22-1-46,37-7 24,0-2 1,82-20-1,-43 7 51,-79 15 25,762-146-54,-674 119 61,14-3 28,-110 31 89,1 0 0,21 0 0,-62 10 191,-121 20 136,89-18-365,-380 75 29,311-52-95,-177 68-1,251-76-16,37-16-9,-1-1 0,0 0 0,1-1 1,-23 4-1,13-4-34,22-4 6,5 0-8,55-2-142,20-1 101,-25 1 43,66-8 1,68-27-2,102-4 6,-126 20 26,237-17 3,-227 20 36,-128 11 9,-29 4-4,5-1 17,-19 0 4,-11-2 37,-15-1-46,0 2 0,0 1-1,-44 1 1,45 1-33,-298 23 23,321-23-35,-202 23 8,-139 14 0,130-15-22,173-18-59,29 1-7,15-1 14,23 2-47,44-4-27,127-14 0,71-27 93,-68 9 25,-60 12 23,236 2-1,-333 18 12,-18-1 53,0-1 0,26-3 0,-47 2 163,-15 1-131,-30 1 33,-498 52 230,325-26-300,-236 14 148,-7-38 161,406-5-324,-136-1 129,139 3-168,82-1-144,136-8-87,683 12 103,-841-2 122,52-1 41,0-2 0,0-3 0,125-27 0,-180 29 76,-17 3-41,-12 1-5,-347-3 136,-430 5 58,635 2-221,139-5-66,18 0-13,11 0-56,27 0-165,71-2 155,446-34-8,-2-43 53,-378 56 51,158-18-2,-17 27 57,-261 19 64,-47-2-45,-18 1 2,-160 14 130,85-11-154,-425 70 13,254-33-40,-10 0-3,95-10-21,-73 11 60,179-35-210,-101 1-1,346-13-149,354-57 144,-2-44 138,-330 62 33,-156 34-3,14-3 43,87-26 1,-108 22 142,-32 10-74,-12 0 3,-24-2-12,1 1 1,-1 2-1,-39 1 1,-62 3-43,-206 29 0,-132 63-26,-6 30 16,235-49-50,162-49-17,43-14-6,28-9-1,1 0 0,-1 1 0,1 0 0,0 0 0,0 1 0,0 1 0,0-1 0,1 1 0,-11 8 0,18-12 12,1-1 1,0 0 0,-1 0-1,1 1 1,0-1-1,0 0 1,-1 1-1,1-1 1,0 0-1,0 1 1,-1-1-1,1 0 1,0 1-1,0-1 1,0 0 0,-1 1-1,1-1 1,0 1-1,0-1 1,0 1-1,0-1 1,0 0-1,0 1 1,0-1-1,0 1 1,0-1 0,0 0-1,0 1 1,0-1-1,0 1 1,1-1-1,-1 0 1,0 1-1,0-1 1,0 1-1,0-1 1,1 0 0,-1 1-1,0-1 1,0 0-1,1 1 1,-1-1-1,0 0 1,1 0-1,-1 1 1,0-1-1,1 0 1,-1 0-1,0 0 1,1 1 0,-1-1-1,1 0 1,-1 0-1,0 0 1,1 0-1,0 0 1,8 3-23,0-1 0,0 0 1,1 0-1,-1-1 0,12 0 1,145 3-119,214-21 0,171-51 91,231-64 64,-533 88 175,-233 40 87,-19 1-144,-28 2 52,30 1-170,-45 0 148,-173 4 212,-249 35-232,240-17-111,1 9 0,-247 69 1,432-88-53,0 2 0,-57 28 1,84-32-55,15-10 75,0 1 0,-1-1 0,1 0 0,0 0 0,0 0 0,0 0 0,0 1 0,0-1 0,0 0 0,0 0 0,0 0 0,-1 1-1,1-1 1,0 0 0,0 0 0,0 0 0,0 1 0,0-1 0,0 0 0,0 0 0,0 0 0,0 1 0,0-1 0,0 0 0,0 0 0,1 0 0,-1 1 0,0-1 0,0 0 0,0 0 0,0 0 0,0 1 0,0-1 0,0 0 0,1 0 0,1 2-12,0-1 1,0 0 0,0-1-1,0 1 1,0 0-1,0-1 1,1 1-1,-1-1 1,5 1 0,21 0-57,1-1 1,0-2-1,53-9 1,-38 5 33,687-102-142,-33-12 166,-300 49 114,-357 62 16,-40 9-114,-1 0 1,0 0-1,1 0 1,-1 0-1,0 0 1,1 0-1,-1 0 1,0 0-1,1 0 1,-1 0-1,0 0 1,1 0-1,-1 0 1,0 0-1,1 0 1,-1-1-1,0 1 1,0 0-1,1 0 1,-1 0-1,0-1 1,0 1-1,1 0 1,-1 0-1,0-1 1,0 1-1,0 0 1,1 0-1,-1-1 1,0 1-1,0 0 1,0 0-1,0-1 1,0 1-1,1-1 1,-7-1 34,-1 1 1,1-1 0,0 1 0,-1 0-1,-6 0 1,-4-1-38,-78-6 88,-101 4-1,143 4-84,-218 8-1,-158 50 0,260-31 0,-627 56-9,716-81-204,106-3 72,29-5 0,-3 0 60,-35 4 58,141-19-95,35-20 31,-156 33 72,566-122-74,8 11 61,-390 93 31,-159 20 1,113-5 129,-166 12-68,-18 1 1,-72 9 71,-59 9-52,-88 31-69,-59 8-20,-351 83 0,365-80 0,46-1 0,-117 18-189,428-100-198,442-103 36,-2-28 259,167-44 122,-614 177 59,-66 14-33,-15 1 3,-2 2-44,0 0 0,0 1 1,0 0-1,0 0 0,0 0 0,-7 1 1,-47 0 9,-1 2 1,-77 14 0,-128 38-65,-377 142-36,522-156 62,-81 28-16,165-54-5,-167 52-679,142-45-527</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45.320"/>
    </inkml:context>
    <inkml:brush xml:id="br0">
      <inkml:brushProperty name="width" value="0.1" units="cm"/>
      <inkml:brushProperty name="height" value="0.1" units="cm"/>
      <inkml:brushProperty name="color" value="#333333"/>
    </inkml:brush>
  </inkml:definitions>
  <inkml:trace contextRef="#ctx0" brushRef="#br0">3238 272 7009,'13'-8'-416,"0"0"-1,0 0 0,0 1 0,1 1 0,0 0 1,18-5-1,92-15-413,-120 25 810,106-11-81,-8 2 111,-26-2-3,157-18 10,-88 26 90,-127 0 400,-18 4-494,1-1 0,-1 1 0,0 0 0,0 0 0,0 0 0,0 0 0,0 0 0,0-1 0,0 1 0,0 0 0,0 0 0,0 0 1,0 0-1,0-1 0,0 1 0,0 0 0,0 0 0,0 0 0,0-1 0,0 1 0,0 0 0,0 0 0,0 0 0,0 0 0,0 0 0,0-1 0,0 1 0,0 0 0,0 0 0,-1 0 0,1 0 0,0 0 0,0-1 0,0 1 0,0 0 1,0 0-1,0 0 0,-1 0 0,1 0 0,0 0 0,0 0 0,0 0 0,0-1 0,0 1 0,-1 0 0,1 0 0,0 0 0,-3-1 167,0 0 0,0 0 0,0 1 0,0-1-1,1 1 1,-1-1 0,0 1 0,0 0 0,0 0 0,0 0 0,0 0 0,-3 1-1,-80 22 308,-280 85 520,302-89-736,-96 24 381,18-4-75,109-33-457,33-6-119,-1 0-1,1 0 0,0 0 0,0 0 0,0 0 0,-1 0 0,1 0 0,0 0 0,0 0 0,0 1 1,-1-1-1,1 0 0,0 0 0,0 0 0,0 0 0,0 1 0,-1-1 0,1 0 0,0 0 0,0 0 1,0 1-1,0-1 0,0 0 0,0 0 0,0 1 0,0-1 0,0 0 0,0 0 0,0 1 0,0-1 1,0 0-1,0 0 0,0 1 0,0-1 0,0 0 0,0 0 0,0 0 0,0 1 0,0-1 0,0 0 1,0 0-1,0 1 0,0-1 0,0 0 0,1 0 0,-1 0 0,0 1 0,0-1 0,0 0 0,0 0 1,1 0-1,-1 0 0,0 0 0,0 1 0,0-1 0,1 0 0,-1 0 0,0 0 0,0 0 0,0 0 1,1 0-1,-1 0 0,0 0 0,0 0 0,1 0 0,8 5-12,0-1 0,1 0 0,0-1 0,-1 0-1,1-1 1,0 0 0,0 0 0,14 0 0,-5 0-4,44 4-22,0-3 1,99-8-1,124-27 0,-149 14 35,-105 14 14,59-9-13,-80 10 34,1 0-1,-1-1 1,1 0 0,-1 0-1,12-8 1,-16 5 133,-9 2-43,-18-1 92,17 5-173,-17-2 93,1 1 0,-1 0 0,1 2 1,-23 1-1,28-1-81,-67 7 300,-136 28 0,91-11-162,-157 26 129,266-47-305,-1-1-7,0 1 0,1 1 1,-1 1-1,-21 8 0,39-13-9,0 0-1,-1 0 0,1 0 0,0 0 1,-1 0-1,1 0 0,0 0 0,-1 1 1,1-1-1,0 0 0,-1 0 0,1 0 1,0 1-1,0-1 0,-1 0 1,1 0-1,0 1 0,0-1 0,-1 0 1,1 1-1,0-1 0,0 0 0,0 0 1,0 1-1,-1-1 0,1 0 0,0 1 1,0-1-1,0 0 0,0 1 1,0-1-1,0 1 0,0-1 0,0 0 1,0 1-1,0-1 0,0 0 0,0 1 1,0 0-1,1 0-3,-1 0 0,0 0 0,1 1-1,-1-1 1,1 0 0,-1 0 0,1 0 0,0 0 0,-1 1 0,1-1 0,0 0-1,0 0 1,0 0 0,0-1 0,0 1 0,0 0 0,0 0 0,1 0 0,14 7-22,-1-1 1,1-1-1,1 0 1,-1-2-1,1 0 1,0 0-1,27 1 1,31-1-10,0-4 0,76-9 0,-80-1 22,1-3 1,104-34 0,-131 34 20,61-21-6,-91 28 34,0-1 0,0 0 0,0-1-1,18-14 1,-32 22-25,-1-1-1,1 1 0,0 0 1,-1-1-1,1 1 0,-1 0 1,1-1-1,-1 1 0,1-1 1,-1 1-1,1-1 0,-1 1 1,1-1-1,-1 1 0,1-1 1,-1 1-1,0-1 0,1 0 1,-1 1-1,0-1 0,0 1 1,1-1-1,-1 0 1,0 1-1,0-1 0,0 0 1,0 0-1,0 1 0,0-1 1,0 0-1,0 1 0,0-1 1,0 0-1,0 1 0,-1-1 1,1 0-1,0 1 0,-1-2 1,-1 0 27,0 1 1,1-1-1,-2 1 1,1-1 0,0 1-1,0-1 1,0 1-1,-3-1 1,-7-5 296,11 7-322,1-1 0,-1 1 0,0-1 0,0 1 0,0-1 0,0 1 0,0 0 0,0-1 0,0 1-1,0 0 1,0 0 0,0-1 0,0 1 0,0 0 0,0 0 0,-2 0 0,-95 3 126,73-1-124,-55 3 29,-1 4 1,-105 25-1,170-30-40,-7 1-5,0 1-1,0 0 1,1 2-1,0 1 0,-24 13 1,44-20-4,-1-1 0,1 1 1,0 0-1,-1 0 0,1 0 0,0 0 1,0 0-1,0 0 0,1 0 0,-1 1 1,0-1-1,1 1 0,0-1 0,-1 1 1,0 4-1,2-5-1,-1 0 1,1-1 0,1 1-1,-1 0 1,0 0-1,0 0 1,1-1-1,-1 1 1,1 0-1,-1-1 1,1 1 0,0 0-1,-1-1 1,1 1-1,0-1 1,0 1-1,0-1 1,0 1 0,1-1-1,-1 0 1,0 0-1,1 0 1,-1 1-1,0-1 1,1 0-1,-1-1 1,1 1 0,2 1-1,12 5-20,0-1 1,0 0-1,0-2 0,1 0 1,0 0-1,29 1 0,187 12-62,-195-17 84,0-1 1,-1-2-1,1-2 1,46-11-1,-74 13 15,-1 0 0,1-1 0,-1 1 0,0-2-1,0 0 1,0 0 0,0 0 0,-1-1-1,0 0 1,0-1 0,9-9 0,-15 13 8,0 0 0,0 0 0,0-1 0,0 1 0,0 0 0,-1-1 0,1 1 0,-1-1 0,0 1 0,0-1 0,0 0 0,0 1 0,-1-1 0,0 0 0,0 0 0,0 0 0,0 1 0,0-1 0,-1 0 0,1 0 0,-1 1 0,0-1 0,-3-6 0,0 2 29,1 1-1,-1 0 1,0 0-1,-1 0 1,0 1-1,0-1 1,0 1-1,-1 1 1,-10-9-1,3 4 28,-1 1 0,0 0 0,0 2-1,-1-1 1,0 2 0,0 0 0,-18-4-1,6 3 11,0 2-1,-1 1 1,-29-1 0,31 5-49,-1 1 0,1 1 0,-1 1 0,1 2 0,0 0 0,0 2 1,1 1-1,-1 1 0,2 1 0,-26 15 0,35-16-44,0 2 1,0 0-1,1 0 0,-25 27 0,38-37 4,-1 1-1,1-1 1,0 1 0,-1-1-1,1 1 1,0 0 0,0-1-1,0 1 1,0 0 0,1 0-1,-1 0 1,0 0-1,1 0 1,0 0 0,-1 0-1,1 0 1,0 0 0,0 0-1,0 0 1,0 0-1,0 0 1,0 0 0,1 0-1,-1 0 1,1 0 0,-1 0-1,1-1 1,0 1-1,0 0 1,0 0 0,0 0-1,0-1 1,1 3 0,4 3-6,0 0 1,0 0 0,0-1 0,1 1-1,0-2 1,0 1 0,0-1 0,1 0 0,0 0-1,0-1 1,9 4 0,18 6-8,51 12-1,-81-24 19,24 5 2,0 0 1,1-2 0,0-2 0,0 0 0,1-2 0,37-4 0,-60 3 10,0 0 0,1-1 1,-1 0-1,0-1 1,12-3-1,-18 4-4,0 0 0,0 0 0,-1 0 0,1 0 1,0-1-1,0 1 0,-1 0 0,1-1 0,-1 1 0,1-1 0,-1 1 0,0-1 0,1 0 1,-1 1-1,0-1 0,0 0 0,0 0 0,-1 0 0,1 0 0,0 0 0,-1 0 0,1 0 1,-1 0-1,0 0 0,1-3 0,-1-3 32,1 1 0,-1-1 0,0 1 0,-1-1 0,0 1 0,0-1 0,0 1 1,-1 0-1,0-1 0,-1 1 0,0 0 0,0 0 0,0 0 0,-8-11 0,4 11-1,0-1 0,0 1 1,-1 0-1,0 0 0,0 1 0,-1 0 0,1 0 0,-1 1 1,-1 1-1,1-1 0,-1 1 0,1 1 0,-1 0 1,0 0-1,-17-2 0,4 1 10,16 2-41,0 1 0,1 0 0,-1 0 0,0 0 1,0 1-1,1 0 0,-1 0 0,0 1 0,-7 1 0,11-1-22,-1 0-1,1 0 1,0 0-1,0 1 1,0 0 0,0 0-1,0 0 1,0 0-1,0 0 1,0 0-1,1 1 1,-1-1 0,-2 5-1,4-5-35,1-2 43,0 0 1,0 0-1,-1 0 0,1 0 0,0 0 0,0 1 1,0-1-1,0 0 0,0 0 0,0 0 0,0 0 0,0 0 1,0 0-1,0 1 0,0-1 0,0 0 0,0 0 1,0 0-1,0 0 0,0 0 0,0 0 0,0 0 1,0 1-1,0-1 0,1 0 0,-1 0 0,0 0 0,0 0 1,0 0-1,0 0 0,0 0 0,0 1 0,0-1 1,0 0-1,0 0 0,0 0 0,1 0 0,-1 0 1,0 0-1,0 0 0,0 0 0,0 0 0,0 0 0,0 0 1,1 0-1,-1 0 0,0 0 0,0 0 0,0 0 1,0 0-1,0 0 0,0 0 0,1 0 0,-1 0 1,0 0-1,10 6 25,4 2-21,100 53 10,26-1 12,-106-53-1,-19-11 7,-14 3-25,1 0 7,1 0 0,-1-1 1,1 0-1,-1 0 0,1 0 0,-1 0 0,0 0 0,0 0 0,0-1 0,0 1 0,-1-1 0,1 1 0,0-1 0,1-4 0,0-2 31,-1 0 0,0 1 0,-1-1 0,1-15 1,-2 16-21,-1 0 1,0 0 0,0 0 0,-1 0 0,0 0 0,0 0-1,-1 1 1,0-1 0,0 1 0,-1-1 0,0 1 0,0 1-1,0-1 1,-1 0 0,0 1 0,-8-8 0,-5-3 30,0 0 1,-1 1-1,-1 1 1,-23-15-1,36 26-26,-1-1 0,0 1 1,0 1-1,0-1 0,-16-3 0,22 6-20,-1 1 0,0-1 1,0 1-1,0 0 0,1-1 0,-1 1 0,0 0 0,0 1 0,0-1 1,1 1-1,-1-1 0,0 1 0,0 0 0,1 0 0,-1 0 0,1 0 0,-1 0 1,1 1-1,-1-1 0,-1 3 0,-17 26-15,12-19-1,-9 15-24,11-3-4,1 0 0,1 0 0,-2 28 0,7-47 34,-1 4-4,0 0 0,1 0-1,1 0 1,-1 0 0,1 0 0,1 0 0,-1 0 0,1 0 0,1 0 0,-1-1 0,1 1 0,4 6 0,-1-3 1,1-1 0,0 1 0,0-1 0,1-1 0,0 0 0,0 0 0,17 13 0,-15-14 7,1-1 0,0 0 0,0-1-1,0 0 1,1 0 0,-1-1 0,18 4-1,-21-7 6,1 0-1,-1 0 1,0-1-1,1-1 1,-1 1-1,1-1 1,-1-1-1,0 1 1,1-2-1,-1 1 0,11-4 1,-16 4 4,0 0-1,-1 0 1,1-1-1,0 1 1,-1-1-1,1 0 1,-1 0 0,1 0-1,-1 0 1,0 0-1,0-1 1,0 1 0,0 0-1,0-1 1,-1 0-1,1 1 1,-1-1-1,1 0 1,-1 0 0,0 0-1,0 0 1,-1 0-1,2-5 1,-1-6 20,0 1 0,0-1 0,-1 0 0,-2-14 0,0 6 3,1 3 3,0 0 0,-2 0 1,0 0-1,-11-36 1,10 45-21,-1-1 0,0 1 1,0 0-1,-1 0 0,0 1 0,-1-1 1,0 1-1,0 1 0,-1-1 1,-10-7-1,12 10-8,-1 1-1,0-1 0,0 1 1,0 1-1,-1-1 1,1 1-1,-1 1 1,-15-5-1,-23-6-176,46 15 53,0 3-111,4 40 140,15 19 64,41 89 2,-57-146 23,0 1 1,0-1 0,1 0-1,0 0 1,0 0 0,1 0 0,-1-1-1,1 0 1,0 0 0,1 0 0,9 7-1,1 0 3,-1 1 6,10 6 110,-25-19-116,0 0 0,0 0 0,0 0 0,1 0 0,-1 0-1,0 0 1,0 0 0,0 0 0,1 0 0,-1 0 0,0 0 0,0 0 0,0 0 0,1 0-1,-1 0 1,0 0 0,0 0 0,0 0 0,1 0 0,-1 0 0,0 0 0,0 0 0,0 0 0,1 0-1,-1 0 1,0 0 0,0 0 0,0-1 0,0 1 0,0 0 0,1 0 0,-1 0 0,0 0-1,0 0 1,0-1 0,0 1 0,0-15 50,0 15-42,0-1 0,0 0 0,0 0 0,-1 0-1,1 0 1,0 0 0,-1 0 0,1 1 0,-1-1-1,1 0 1,-1 0 0,1 1 0,-1-1 0,1 0-1,-1 1 1,0-1 0,0 0 0,-8-9 87,0-6-55,-1 0-22,0 0 0,-23-26 0,-84-90 0,111 126-19,0 0-1,-1 0 1,0 0-1,0 1 1,0 0-1,0 0 1,-1 1-1,0 0 1,0 0-1,0 1 1,0 0-1,0 0 1,-1 1-1,1 0 0,-11-1 1,2 0-3,8 1-6,1 1 0,0 0 0,0 0 0,-1 1 0,1-1 0,0 2 0,-1-1 0,-9 3 0,17-3 3,0 0-1,0 1 1,0-1 0,0 0 0,0 0 0,0 1 0,0-1 0,0 0 0,1 1 0,-1-1-1,0 1 1,0-1 0,0 1 0,1 0 0,-1-1 0,0 1 0,1 0 0,-1-1 0,1 1-1,-1 0 1,1 0 0,-1 0 0,1-1 0,-1 1 0,1 0 0,0 0 0,-1 0 0,1 0-1,0 0 1,0 0 0,0 0 0,-1 0 0,1 0 0,0-1 0,0 1 0,1 2 0,-1-3 4,0 4-125,5 7-90,7 14 188,17 26 1,74 96-10,-95-137 33,1-1 1,0 0-1,0-1 1,19 13-1,-18-14 2,13 11-5,-10-8 7,0 0 0,1-1 0,25 12 0,15 7 76,-53-28-73,-1 0 0,0 0 0,1 0 0,-1 0 0,0 0 1,1 0-1,-1-1 0,0 1 0,0 0 0,1 0 0,-1 0 0,0 0 0,1-1 0,-1 1 0,0 0 0,0 0 1,1-1-1,-1 1 0,0 0 0,0 0 0,0-1 0,0 1 0,1 0 0,-1-1 0,0 1 0,0 0 0,0-1 1,0 1-1,0 0 0,0-1 0,0 1 0,0 0 0,0-1 0,0 1 0,0 0 0,0-1 0,0 1 0,0 0 1,0-1-1,0 1 0,-1-14 74,1 14-65,0-1 1,0 0 0,-1 0-1,1 0 1,0 0-1,-1 0 1,1 1-1,-1-1 1,1 0-1,-1 0 1,1 1-1,-1-1 1,0 0-1,1 1 1,-2-2-1,-8-8 103,-2-20-46,9 23-65,0-1 1,0 1-1,-1 0 0,0 0 1,0 1-1,0-1 1,-1 1-1,0 0 1,-11-11-1,-26-25 12,-81-60 0,114 95-14,0 0 0,-1 1-1,0 1 1,0 0 0,-1 0 0,-12-4 0,15 7-3,1 1 0,-1 0 0,1 0 0,-1 1 0,-12 1 1,-1-1-7,18 0 7,-68 3-48,63-3 28,1 1-1,0 0 1,-1 1 0,1 0 0,0 0 0,-13 6 0,19-7 13,-1-1 0,1 1 0,0 0 0,0-1 0,0 1 1,0 0-1,0 0 0,0 0 0,0 0 0,0 0 0,1 0 0,-1 0 0,0 0 0,0 0 0,1 0 0,-1 1 1,1-1-1,-1 0 0,1 0 0,0 1 0,-1-1 0,1 0 0,0 1 0,0-1 0,0 0 0,0 1 0,0-1 0,0 0 1,0 0-1,0 1 0,1-1 0,-1 0 0,0 1 0,1-1 0,-1 0 0,2 2 0,0 1-9,1 1 0,0-1 1,0 0-1,0 0 0,0 0 0,0 0 0,1 0 0,5 3 0,17 12-14,1-1-1,1-2 1,0 0-1,1-2 1,1-2-1,47 15 1,-50-20 28,0-1 0,1 0 0,0-3 0,0 0 0,0-1 0,0-2 0,47-6 0,-55 5 13,15-2 15,-33 2-19,0 1-1,0-1 1,0 0 0,-1 0-1,1 1 1,0-1 0,0-1-1,-1 1 1,1 0 0,-1 0-1,1 0 1,-1-1 0,1 1 0,-1-1-1,1-1 1,-1 2 5,0 0 0,-1 0 0,1 0 0,0 0-1,-1 0 1,1 0 0,-1 0 0,1 0 0,-1 0 0,0 0 0,1 0 0,-1 0 0,0-1 0,0 1-1,0 0 1,0 0 0,0 0 0,0 0 0,0 0 0,0 0 0,-1-1 0,1 1 0,-1-1 0,-1-2 16,0 1 0,-1 1 0,1-1 0,-1 0 1,0 1-1,0-1 0,0 1 0,0 0 1,0 0-1,-5-3 0,-102-51 0,-107-33-20,197 83-9,1 1-1,-1 1 1,0 0 0,0 2-1,-29-1 1,-110 3-30,117 1-4,-73 12 1,108-12 21,0 1-1,0 0 1,1 0 0,-1 1 0,0-1-1,1 1 1,0 1 0,0-1-1,0 1 1,-6 5 0,11-8 5,-1 0-1,1 1 1,-1-1 0,1 1-1,0 0 1,0-1 0,0 1-1,0 0 1,0 0 0,0 0-1,0 0 1,1 0 0,-1 0-1,1 0 1,-1 0 0,1 0 0,0 0-1,0 0 1,0 0 0,0 0-1,0 0 1,0 0 0,1 0-1,-1 0 1,1 0 0,-1 0-1,1 0 1,0 0 0,-1 0-1,1-1 1,0 1 0,1 0 0,-1 0-1,0-1 1,2 3 0,2 2-10,0 0 1,1-1 0,-1 0 0,1 0-1,0 0 1,1-1 0,-1 1 0,1-2-1,0 1 1,0-1 0,0 0-1,9 3 1,12 2-24,55 8-1,-41-9 22,-9-1 52,-1-1 0,56 1 1,-87-6-29,-1 0 0,0 0 1,1-1-1,-1 1 0,0 0 0,0 0 0,1 0 1,-1 0-1,0 0 0,0 0 0,1-1 0,-1 1 1,0 0-1,0 0 0,1 0 0,-1-1 0,0 1 1,0 0-1,0 0 0,0-1 0,1 1 0,-1 0 1,0 0-1,0-1 0,0 1 0,0 0 0,0-1 1,0 1-1,0 0 0,0 0 0,0-1 1,0 1-1,0 0 0,0-1 0,0 1 0,0 0 1,0-1-1,0 1 0,0 0 0,0 0 0,0-1 1,0 1-1,0 0 0,-1 0 0,1-1 0,0 1 1,-6-14 61,5 13-49,-1-3 29,-3-4 57,-13 2-41,-91-17-29,71 16-30,-98-19-1,-144-9 0,131 29 2,0 6 0,-162 22 0,288-19-7,6-2-12,1 1 1,0 1-1,-1 0 1,-30 11-1,46-14 9,0 0 1,0 1-1,0-1 0,0 1 1,0-1-1,0 1 0,0-1 0,0 1 1,0-1-1,1 1 0,-1 0 1,0-1-1,0 1 0,0 0 1,1 0-1,-1 0 0,0 0 1,1 0-1,-1 0 0,1 0 1,-1 0-1,1 0 0,0 0 0,-1 0 1,1 0-1,0 0 0,0 0 1,-1 0-1,1 0 0,0 0 1,0 0-1,0 1 0,1-1 1,-1 0-1,0 0 0,0 0 0,0 0 1,1 0-1,-1 0 0,1 0 1,-1 0-1,1 1 0,2 2-15,0 0-1,0-1 0,0 0 1,0 0-1,1 1 0,-1-2 0,1 1 1,5 3-1,17 8-12,1-1-1,0-2 1,0 0 0,1-2-1,0-1 1,1-1-1,0-1 1,0-2 0,32 1-1,35-4 20,136-15-1,-127 5 33,-40 5 76,-64 4-88,0 0 0,0 0 0,0 0 1,0 0-1,0 0 0,0 0 1,0 0-1,0-1 0,0 1 1,0 0-1,0-1 0,0 1 0,0-1 1,-1 1-1,1-1 0,0 1 1,0-1-1,0 1 0,0-1 1,-1 0-1,1 0 0,0 1 0,-1-1 1,1 0-1,-1 0 0,1 0 1,-1 0-1,1 0 0,-1 0 1,1-1-1,-1 0 5,0 0 1,-1 0-1,1 1 0,0-1 1,-1 0-1,1 0 1,-1 1-1,0-1 0,0 1 1,1-1-1,-1 0 0,0 1 1,0-1-1,-3-1 1,-5-6 22,-1 1 0,0 0 0,0 0 0,-1 1 0,0 0 0,0 1 0,0 1 0,-25-9 0,26 10-18,-40-14 28,-1 3 1,-97-16 0,127 27-39,-81-10 20,0 4 0,-198 7 1,78 26-23,169-16-5,7-1-4,26-4-5,0 0-1,0 1 1,-34 11-1,53-14 3,-1 1 1,1-1-1,-1 1 0,1-1 0,-1 1 1,1 0-1,0-1 0,-1 1 0,1 0 1,0 0-1,0 0 0,-1 0 0,1 0 1,0 0-1,0 1 0,0-1 0,0 0 1,0 0-1,1 1 0,-1-1 0,0 0 1,1 1-1,-1-1 0,1 1 0,-1-1 1,1 1-1,-1-1 0,1 1 1,0 0-1,0-1 0,0 1 0,0-1 1,0 1-1,0-1 0,1 1 0,-1-1 1,0 1-1,1-1 0,-1 1 0,1-1 1,-1 1-1,1-1 0,0 1 0,1 0 1,0 1-135,11 1 42,86 24 30,-63-18 61,13 4-2,1-3 0,1-1 0,-1-3 0,1-1 1,65-3-1,-35-9 20,0-3 0,121-31 1,-187 37 4,-9 2-2,1-1 1,-1 1-1,1-1 1,9-5-1,-15 6-3,1 0-1,0 0 1,-1 0-1,1 0 1,-1-1 0,0 1-1,1 0 1,-1-1-1,0 1 1,0-1-1,0 1 1,0-1-1,0 0 1,0 1-1,-1-1 1,1 0 0,0 0-1,-1 0 1,1-2-1,0 2 3,-1 0-1,0 0 1,0 0-1,0 0 1,0 0-1,0 0 1,0 0-1,-1 0 1,1 0-1,-1 0 1,1 0-1,-1 0 1,0 0-1,1 1 1,-1-1-1,0 0 0,0 1 1,-1-1-1,1 0 1,-1-1-1,-3-2 11,-1 1-1,1 0 0,-1-1 0,-8-3 1,6 2 3,-15-7-6,-1 1 1,0 1-1,-1 1 1,0 1-1,0 1 1,-1 2-1,0 0 0,-36-2 1,9 3-20,0 4 0,0 1 0,-63 9 0,3 11-1,-162 49-1,204-49 5,-74 28-11,105-34-10,-5 2-68,44-16 84,0 0 0,1 0 0,-1 1 0,1-1 0,-1 0 0,1 0 0,-1 0 0,1 0 0,-1 1 0,1-1 0,-1 0 0,1 1 0,-1-1 0,1 0 0,0 1 0,-1-1 0,1 1 0,0-1 0,-1 0 0,1 1 0,0-1 0,-1 1 0,1-1 0,0 1 0,0-1 0,0 1 0,-1-1 0,1 1 0,0 0 0,0-1 0,0 1 0,0-1 0,0 1 0,0-1 0,0 1 0,0 0 0,1 0-3,0 0 0,-1 0-1,1 0 1,0 0-1,0 0 1,0-1 0,0 1-1,0 0 1,0-1 0,0 1-1,0 0 1,0-1-1,0 0 1,0 1 0,0-1-1,2 1 1,51 8-129,-8 3 80,-17-3 31,1-2-1,-1-1 1,43 3 0,13-6 13,1-4 0,-1-4 0,-1-4 0,1-3 1,115-32-1,-175 37 32,0-2 1,-1-1-1,0 0 1,0-2-1,32-21 1,-54 32-13,0-1 1,0 1 0,-1-1 0,1 0 0,0 1 0,-1-1-1,1 0 1,-1 0 0,1 0 0,-1 0 0,0 0 0,0-1 0,0 1-1,0 0 1,0 0 0,0-4 0,-1 4-1,0 1 0,0-1 0,0 0 1,0 0-1,-1 0 0,1 1 0,-1-1 0,1 0 1,-1 0-1,0 1 0,1-1 0,-1 0 0,0 1 1,0-1-1,0 1 0,0-1 0,0 1 0,-1 0 1,1-1-1,0 1 0,-2-1 0,-6-5 17,0 1-1,0 0 1,-1 1 0,0 0-1,0 1 1,-17-6 0,-3 1 15,-45-6 1,17 7-34,-1 4 0,0 2 0,1 2 1,-1 3-1,-80 15 0,-291 82 30,341-77-24,29-7-9,-153 45-21,150-36-50,49-13-7,14-12 71,0 1 0,-1-1 1,1 1-1,0-1 0,0 0 0,0 1 1,0-1-1,0 1 0,0-1 0,0 1 1,0-1-1,0 1 0,0-1 0,0 1 1,0-1-1,0 1 0,0-1 0,0 0 1,0 1-1,0-1 0,1 1 0,-1-1 1,0 1-1,2 1-6,0 0 0,-1-1 0,1 1 0,0-1 0,0 1 0,0-1 0,0 1 1,0-1-1,1 0 0,-1 0 0,0 0 0,4 0 0,24 7-50,0-1 1,0-1-1,58 2 0,104-9-37,-110-6 79,0-4 0,-1-3-1,88-28 1,222-95 70,-339 118 1,-43 16-18,1-1 1,0 1-1,-1-2 0,13-6 0,-22 11-35,0 0 1,0 0-1,0 0 1,0 0-1,0 0 0,0 0 1,0 0-1,1 0 1,-1 0-1,0 0 0,0-1 1,0 1-1,0 0 1,0 0-1,0 0 0,0 0 1,0 0-1,0 0 1,0 0-1,0 0 0,0 0 1,0-1-1,0 1 1,0 0-1,0 0 0,0 0 1,0 0-1,0 0 1,0 0-1,0 0 1,0 0-1,0-1 0,0 1 1,0 0-1,0 0 1,0 0-1,0 0 0,0 0 1,0 0-1,0 0 1,0 0-1,0-1 0,0 1 1,0 0-1,0 0 1,0 0-1,0 0 0,0 0 1,0 0-1,-1 0 1,1 0-1,0 0 0,0 0 1,0 0-1,0 0 1,0 0-1,0-1 0,0 1 1,-13-3 83,-28-2 26,-43 0 0,45 3-85,-33 1-11,1 3 0,-139 22 0,-142 53-16,98-7 7,142-38-8,-17 1-26,120-30 12,-1 0 1,1 0-1,0 1 1,0 0-1,-12 8 1,20-11 9,0-1 1,0 1-1,1-1 1,-1 1 0,0 0-1,0 0 1,1-1-1,-1 1 1,0 0 0,1 0-1,-1 0 1,1 0-1,-1 0 1,1 0 0,-1 2-1,1-3 4,0 1-1,0-1 0,0 0 1,0 1-1,0-1 1,0 1-1,0-1 0,1 1 1,-1-1-1,0 1 1,0-1-1,0 1 0,1-1 1,-1 0-1,0 1 1,1-1-1,-1 0 0,0 1 1,1-1-1,-1 0 1,0 1-1,1-1 0,-1 0 1,1 1-1,4 1-17,1 0-1,-1 0 0,1 0 1,10 2-1,-8-2-2,26 4-18,1-2-1,0-1 1,1-1-1,-1-2 0,46-6 1,298-53-55,-9-31 77,-239 56 18,-62 16 3,175-48 48,-225 59-22,0 0 0,20-11 0,-19 3 73,-19 15-99,-1 0 1,0 0-1,0 0 0,0-1 1,0 1-1,0 0 1,0 0-1,1 0 0,-1-1 1,0 1-1,0 0 0,0 0 1,0 0-1,0-1 1,0 1-1,0 0 0,0 0 1,0 0-1,0-1 1,0 1-1,0 0 0,0 0 1,0-1-1,0 1 0,0 0 1,-1 0-1,1 0 1,0-1-1,0 1 0,0 0 1,0 0-1,0 0 0,-1-1 1,-13-4 144,-26 3-68,-1 1 0,-66 6-1,-228 41-60,1 19-29,282-54 11,-125 31-25,123-28-5,9-3-87,46-11 114,-1 0 0,0 0 0,0 0 1,0 0-1,1 0 0,-1 0 0,0 1 0,0-1 0,0 0 0,1 0 1,-1 0-1,0 0 0,0 0 0,0 0 0,0 0 0,0 1 0,1-1 1,-1 0-1,0 0 0,0 0 0,0 0 0,0 1 0,0-1 1,0 0-1,1 0 0,-1 0 0,0 0 0,0 1 0,0-1 0,0 0 1,0 0-1,0 1 0,0-1 0,0 0 0,0 0 0,0 0 0,0 1 1,0-1-1,0 0 0,0 0 0,0 0 0,0 1 0,0-1 1,-1 0-1,1 0 0,0 0 0,0 0 0,0 1 0,0-1 0,0 0 1,0 0-1,-1 0 0,1 0 0,0 1 0,0-1 0,0 0 0,-1 0 1,15 1-48,0 0 1,0-1 0,0 0 0,0-1 0,22-5-1,10 0-13,628-111-179,-492 70 281,288-116 0,-463 160-27,-1 1 5,-1 0-1,0 0 1,0-1 0,9-6-1,-14 9-14,0 0-1,0 0 0,1 0 1,-1 0-1,0-1 1,0 1-1,0 0 1,0 0-1,0 0 0,1 0 1,-1-1-1,0 1 1,0 0-1,0 0 1,0-1-1,0 1 0,0 0 1,0 0-1,0-1 1,0 1-1,0 0 1,0 0-1,0-1 0,0 1 1,0 0-1,0 0 1,0-1-1,0 1 1,0 0-1,0 0 0,0 0 1,0-1-1,0 1 1,0 0-1,-1 0 1,1-1-1,0 1 0,0 0 1,-19-8 67,5 5-39,-1 1-1,-28 0 1,-130 2-13,-197 27 0,-180 50-40,-47 14-22,499-79-42,91-11 64,0 0 1,0 1-1,0-1 1,-8 4 0,15-5 19,0 0 0,0 0 1,-1 0-1,1 0 1,0 1-1,-1-1 1,1 0-1,0 0 0,0 0 1,0 0-1,-1 0 1,1 0-1,0 1 1,0-1-1,-1 0 0,1 0 1,0 0-1,0 1 1,0-1-1,0 0 1,-1 0-1,1 1 1,0-1-1,0 0 0,0 0 1,0 1-1,0-1 1,0 0-1,0 0 1,0 1-1,0-1 0,0 0 1,0 1-1,0-1 1,0 0-1,0 1 1,1 0-10,0 0 0,0 0 1,0-1-1,0 1 1,1 0-1,-1 0 1,0-1-1,0 1 1,1-1-1,-1 1 1,0-1-1,3 1 0,28 6-101,0-1-1,44 2 0,-46-5 73,296 5-166,-247-9 187,143-4 83,-204 4 2,-18 1-63,0 0-1,0 0 0,0-1 0,0 1 0,0 0 1,0 0-1,0 0 0,0 0 0,0 0 1,0 0-1,0 0 0,-1 0 0,1 0 0,0 0 1,0 0-1,0 0 0,0 0 0,0 0 1,0-1-1,0 1 0,0 0 0,0 0 0,0 0 1,1 0-1,-1 0 0,0 0 0,0 0 1,0 0-1,0 0 0,0 0 0,0 0 1,0 0-1,0 0 0,0 0 0,0-1 0,0 1 1,0 0-1,0 0 0,0 0 0,0 0 1,0 0-1,0 0 0,0 0 0,0 0 0,0 0 1,1 0-1,-1 0 0,0 0 0,0 0 1,0 0-1,0 0 0,0 0 0,0 0 0,0 0 1,0 0-1,0 0 0,0 0 0,0 0 1,0 0-1,0 0 0,1 0 0,-1 0 0,0 0 1,0 0-1,0 0 0,0 0 0,-25-8 129,10 4-122,-34-11 51,-94-14-1,-219 3 158,-6 23 45,293 3-212,-187-6-392,270 6 336,1 0 1,-1 1-1,0 0 1,1 1-1,-1-1 0,12 6 1,24 5 1,119 31 11,-147-40 0,-1 0 0,26 2 0,-37-5 2,0 0 0,0-1 0,0 1 0,0-1 0,0 0 0,0 0 0,-1 0 0,7-3 0,-9 3-1,1 1 0,-1-1-1,0 1 1,0-1 0,0 0-1,0 0 1,0 0 0,0 0-1,0 0 1,0 0-1,0 0 1,0 0 0,0 0-1,0 0 1,-1 0 0,1 0-1,0-1 1,-1 1 0,1 0-1,-1 0 1,0-1-1,1 1 1,-1 0 0,0-3-1,0 1 7,0 1-1,0 0 0,-1 0 1,1 0-1,-1-1 0,1 1 0,-1 0 1,0 0-1,0 0 0,0 0 1,0 0-1,-1 0 0,1 0 0,0 0 1,-1 1-1,-2-3 0,-8-7 28,-1 1 0,0 1 0,0 0 0,-1 0 0,0 2 0,-1 0 0,-17-6 0,5 3 20,0 1 1,-1 2-1,-35-5 1,37 9-14,0 1 1,0 1-1,-50 5 1,62-2-43,-1 0 0,1 1 0,0 1 0,0 0 0,0 1 0,0 1 0,1 0-1,-16 10 1,6 1-26,-35 33 0,51-43 11,4-5 3,0 1 0,0-1-1,0 1 1,1 0 0,-1 0-1,1 0 1,0 0 0,0 1-1,0-1 1,0 1 0,1-1-1,-1 1 1,1 0-1,0-1 1,0 1 0,0 0-1,1 0 1,-1 0 0,1 0-1,0 0 1,0-1 0,0 1-1,0 0 1,1 0 0,0 0-1,0 0 1,0-1 0,0 1-1,1 0 1,-1-1-1,1 1 1,0-1 0,0 1-1,0-1 1,0 0 0,1 0-1,-1 0 1,1 0 0,0 0-1,3 2 1,4 4-1,1-1-1,0 0 1,1 0 0,-1-1 0,2-1-1,-1 0 1,0-1 0,1 0-1,0-1 1,25 5 0,-20-6 8,0-1 1,0 0-1,0-2 1,0 0 0,0-1-1,0-1 1,32-7-1,-46 8 8,1 0-1,-1 0 0,0 0 1,0-1-1,0 0 0,0 0 1,0 0-1,0 0 0,0 0 1,0-1-1,2-3 0,-4 5 3,-1-1 1,0 1-1,0-1 0,-1 0 0,1 1 0,0-1 0,0 0 1,-1 1-1,1-1 0,-1 0 0,0 0 0,1 0 0,-1 1 0,0-1 1,0 0-1,0 0 0,0 0 0,-1 0 0,1 0 0,0 1 1,-1-1-1,1 0 0,-1 0 0,0 1 0,-1-3 0,1 2 13,-5-9 117,-16-2-40,22 12-99,-90-54 53,41 22-43,-77-50 12,115 77-19,0 0-1,0 1 1,0 0-1,-20-6 1,23 10-3,-1-1 0,1 2 0,0-1 0,-11 1 1,3 1-6,-21 0-34,36-1 32,1 0 1,-1 0-1,0 0 1,1 1-1,-1-1 0,1 0 1,-1 0-1,1 1 1,-1-1-1,1 1 1,-1-1-1,1 0 1,-1 1-1,1-1 0,-1 1 1,1-1-1,-1 1 1,1-1-1,0 1 1,-1-1-1,1 1 1,0 0-1,0-1 1,-1 1-1,1-1 0,0 1 1,0 0-1,0-1 1,0 1-1,0 0 1,0-1-1,0 1 1,0 0-1,0-1 0,0 1 1,0 0-1,0-1 1,0 1-1,1-1 1,-1 1-1,0 0 1,1 0-1,7 18-102,-6-14-3,26 5 15,64 27 79,-76-31 16,141 55-5,-148-58 8,-1 0 0,1-1-1,0 0 1,0-1-1,-1 1 1,1-2 0,0 1-1,0-1 1,0-1 0,0 1-1,0-1 1,0-1 0,11-3-1,-11 3 4,-4 0 5,1 1 0,0-1 0,-1 0 0,1 0 0,-1-1 0,0 0 0,7-4-1,-10 6 1,-1-1 0,0 1 0,1 0-1,-1 0 1,0-1 0,0 1-1,0-1 1,0 1 0,0-1 0,0 1-1,0-1 1,0 0 0,-1 1-1,1-1 1,-1 0 0,1 1 0,-1-1-1,0 0 1,0 0 0,1 0-1,-1 1 1,-1-1 0,1 0 0,0 0-1,0 0 1,-1-1 0,0 1 0,1 1 1,-1-1-1,1 1 0,-1 0 1,0-1-1,0 1 1,0 0-1,0 0 0,0 0 1,0 0-1,0 0 1,0 0-1,0 0 0,0 0 1,-1 0-1,-1-1 1,-27-10-16,11 6-9,-1 2 0,-25-4 0,4 2-5,-1 3 0,-42 0 0,75 4 12,0 0-1,1 1 1,-1-1-1,1 2 1,0-1 0,0 1-1,0 0 1,0 1-1,0 0 1,1 0 0,-1 1-1,1 0 1,0 0-1,1 1 1,-1 0 0,-8 10-1,2-4-11,7-5 3,-1-1 0,1 1 1,0 0-1,0 0 0,1 1 1,0 0-1,1 0 0,-1 0 1,2 1-1,-1-1 0,1 1 1,0 0-1,1 0 0,0 0 1,0 0-1,1 0 0,0 0 1,1 0-1,0 1 0,1-1 1,-1 0-1,2 0 0,3 16 1,-1-15 4,0 0 0,1 0 1,0-1-1,0 1 1,1-1-1,0 0 1,1-1-1,0 0 0,14 13 1,-15-14 6,1-1 1,0-1-1,1 1 1,-1-2-1,1 1 0,0-1 1,0 0-1,0 0 1,1-1-1,-1 0 1,1 0-1,11 1 1,79 8 5,-97-12 3,0 1 1,0-1-1,0 0 0,0 0 0,0 1 0,0-1 0,0 0 1,0-1-1,0 1 0,0 0 0,0-1 0,0 1 0,-1-1 1,1 1-1,0-1 0,0 0 0,0 0 0,0 0 0,-1 0 1,1 0-1,0 0 0,-1-1 0,1 1 0,-1 0 0,0-1 1,1 1-1,-1-1 0,2-2 0,-1-1 19,0 0 0,-1 0 1,0 0-1,0 0 0,0 0 0,0 0 0,-1 0 1,0 0-1,0-1 0,0 1 0,-2-6 0,-2-14 12,-11-37 0,3 19-5,-32-73 0,40 107-27,-1 2 1,0-1-1,0 0 1,0 1-1,-1 0 0,0 0 1,-1 1-1,1 0 1,-1 0-1,0 0 1,-1 1-1,1 0 1,-1 0-1,0 1 0,0 0 1,-1 1-1,-14-5 1,12 4-9,1 1 0,-1 0 0,0 1 1,0 0-1,0 1 0,0 0 0,0 1 0,1 0 1,-1 0-1,0 1 0,0 1 0,0 0 0,0 0 1,1 1-1,-1 1 0,1 0 0,0 0 0,0 1 0,0 0 1,1 0-1,-1 1 0,1 1 0,1 0 0,-1 0 1,1 0-1,-9 12 0,14-14-10,0 0-1,0 1 1,1-1 0,-1 1 0,1 0-1,1-1 1,-1 1 0,1 0-1,0 0 1,0 0 0,1 0 0,-1 0-1,2 10 1,-1-14 10,1 6-7,-1 0 0,1 1 0,1-1 0,0 0 0,0 0 0,0 0 0,1-1 0,0 1 1,1 0-1,0-1 0,0 0 0,0 0 0,1 0 0,0-1 0,0 1 0,1-1 0,0 0 0,0-1 0,0 0 0,1 0 0,-1 0 0,10 4 0,0 1 7,1-2 0,0 0 0,1-1 0,0-1 0,0 0 0,0-2 0,1 0 0,31 2 0,-8-1 3,33 1 19,-68-6-11,0 0 0,-1 0 0,1-1 0,-1 0 0,1 0 0,-1-1 0,1 0 0,8-4 0,-11 4 2,-1 0 0,0 0 0,0 0 0,-1 0 0,1-1-1,0 0 1,-1 1 0,0-1 0,1 0 0,-1 0 0,0 0 0,-1-1 0,1 1 0,0 0 0,-1-1 0,0 1 0,0-1-1,0 1 1,1-7 0,-1 1 13,0-1 0,0 1 0,-1-1 1,-1 1-1,-2-18 0,-1 11 5,-1 0 1,0 0-1,-1 1 1,0 0-1,-2 0 1,0 1-1,0 0 0,-1 0 1,-13-14-1,15 20-22,-1 1 0,0 1-1,-1-1 1,1 1 0,-1 0-1,0 1 1,0 0 0,-1 1-1,1 0 1,-1 0-1,0 1 1,0 0 0,-1 1-1,-11-2 1,13 3-9,-1 1 1,1 0-1,0 0 0,-1 1 1,1 0-1,0 0 0,0 1 1,0 0-1,0 1 0,0 0 0,0 0 1,1 1-1,-1 0 0,1 1 1,-12 8-1,4 0-24,0 1 0,-17 20 0,27-27 12,0 0 0,1 0-1,0 1 1,0-1 0,0 1-1,1 0 1,-5 16-1,6-16 6,1 1-1,1 0 1,0 0 0,0 0-1,0 1 1,1-1-1,1 0 1,-1 0-1,2 0 1,-1 0-1,1 0 1,0 0-1,1-1 1,0 1-1,1-1 1,-1 1-1,2-1 1,-1 0-1,1-1 1,0 1 0,1-1-1,0 0 1,0 0-1,0-1 1,1 0-1,0 0 1,0 0-1,0-1 1,1 0-1,0 0 1,0-1-1,0 0 1,1-1-1,16 6 1,-6-5 11,-1-1 1,1 0-1,35-1 0,-51-1 5,1-1 0,-1-1 1,0 1-1,1 0 0,-1-1 0,0 1 0,0-1 0,1 0 0,-1 0 0,0-1 0,0 1 0,0-1 0,0 1 1,0-1-1,0 0 0,-1 0 0,1 0 0,-1 0 0,1-1 0,-1 1 0,0-1 0,0 1 0,0-1 0,0 0 1,0 0-1,-1 0 0,2-3 0,1-5-35,-1 0 1,-1 0 0,0 0 0,0 0-1,-1 0 1,0-22 0,-1-13-508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5:58.434"/>
    </inkml:context>
    <inkml:brush xml:id="br0">
      <inkml:brushProperty name="width" value="0.1" units="cm"/>
      <inkml:brushProperty name="height" value="0.1" units="cm"/>
      <inkml:brushProperty name="color" value="#333333"/>
    </inkml:brush>
  </inkml:definitions>
  <inkml:trace contextRef="#ctx0" brushRef="#br0">267 443 3505,'0'0'33,"11"-14"1269,-10 5 1721,3 8-2816,265-50 330,-207 41-477,279-22 85,-221 25-131,40-3-2,179-15 1,-249 18-4,-16 1 14,75-15 0,-77 12 342,-244 31 1374,-276 10-1668,-119 10-38,493-32-46,1 3-1,1 4 0,-90 33 1,154-48 0,1 1-1,0 0 1,0 1 0,0-1 0,-12 9 0,19-11 10,-1-1 0,0 1-1,1 0 1,-1-1 0,0 1 0,1-1-1,-1 1 1,1 0 0,-1 0 0,1-1-1,0 1 1,-1 0 0,1 0 0,0 0-1,-1-1 1,1 1 0,0 0 0,0 0-1,0 0 1,0 0 0,0-1 0,0 1-1,0 0 1,0 0 0,0 0 0,0 0 0,0 0-1,0-1 1,1 1 0,-1 0 0,0 0-1,1 0 1,-1-1 0,0 1 0,1 0-1,-1 0 1,1-1 0,0 1 0,0 0-1,1 2-4,1-1-1,0 1 0,0-1 1,0 0-1,0 0 1,1 0-1,-1-1 0,0 1 1,5 1-1,17 3-38,51 7-1,337 18-102,6-31 59,-298-2 60,188-8-103,56-25-160,-177 16 119,-7-1-8,162-9-11,-297 27 221,-32 0 26,-14 2-39,0 0 0,0 0-1,0 0 1,0 0-1,0 0 1,0 0 0,0 0-1,0 0 1,0 0 0,0 0-1,0 0 1,0 0-1,-63 2 211,-92 17 0,11-1-74,-242 9 259,-681-39-1,962 6-364,57 3-52,39-1-9,9 4 17,0 0-1,0-1 0,0 1 1,0 0-1,0 0 0,0-1 1,0 1-1,0 0 1,0 0-1,1 0 0,-1 0 1,0-1-1,0 1 1,0 0-1,0 0 0,0 0 1,0 0-1,0-1 0,1 1 1,-1 0-1,0 0 1,0 0-1,0 0 0,0 0 1,1 0-1,-1-1 0,0 1 1,0 0-1,0 0 1,1 0-1,-1 0 0,0 0 1,0 0-1,0 0 0,1 0 1,-1 0-1,0 0 1,1 0-1,61-9-68,204-20-49,-24 3 81,-5-8 8,14 10-7,-160 14 23,297-23-37,-148 32 24,-166 5 54,79 14 1,-210-14 197,-57 10-80,-58 2-8,-1 7-31,-128 14 50,-200 5 86,68-25-81,163-36-89,266 19-75,1-1 0,-1 1 0,1-1 0,-1 0 0,1 0 0,-1 0 0,1-1 0,0 1 0,-1-1 0,1 0 0,0 0 1,-4-3-1,7 5 1,0 0 0,0 0 1,0 0-1,0 0 0,-1 0 1,1-1-1,0 1 1,0 0-1,0 0 0,0 0 1,0-1-1,0 1 0,0 0 1,0 0-1,0 0 1,0-1-1,-1 1 0,1 0 1,0 0-1,0 0 0,0-1 1,0 1-1,0 0 1,0 0-1,1-1 0,-1 1 1,0 0-1,0 0 0,0 0 1,0-1-1,0 1 1,0 0-1,0 0 0,0 0 1,0 0-1,1-1 0,-1 1 1,0 0-1,0 0 1,17-7-31,72-14-48,58-16-6,571-75-50,-147 64 77,-10 36 40,-552 12 25,0 1 0,-1 0 0,1 0 1,10 2-1,-11 3 29,-8-6-34,0 0-1,0 0 0,0 1 1,0-1-1,0 0 1,0 1-1,0-1 1,0 0-1,0 1 1,0-1-1,0 0 1,0 0-1,0 1 0,-1-1 1,1 0-1,0 0 1,0 1-1,0-1 1,0 0-1,-1 0 1,1 0-1,0 1 0,0-1 1,0 0-1,-1 0 1,1 0-1,0 1 1,0-1-1,-1 0 1,1 0-1,-1 0 0,-8 5 22,-1-1-1,0 0 0,0-1 0,-12 3 0,-306 71 202,80-26-146,-660 64 114,616-96-131,54 1-12,176-16-37,-171 15 2,187-16-51,41-4 21,6 0-5,23-4-41,1037-124-169,-142 5 263,-871 116 11,-24 4 127,34-2 0,-206 8 444,-35 7-357,-952 97 383,126-40-148,1071-77-656,80 5 68,67-3 32,406-54 17,2-33 39,-360 58 9,81-4 37,-263 29 142,-124 15-62,-79 13 1,115-13-108,-47 8 18,-571 79 107,-3-37-99,536-51-34,-75 6-31,137-3-39,35-1 15,7-1-3,67 5-75,41-2 48,188-15 0,120-46 46,-228 19 48,270-89 0,-332 77 64,-114 42-4,-1-1 0,18-11 0,-33 18-58,-1 1-1,1-1 1,-1 0-1,0 0 1,1 0 0,-1 0-1,0 0 1,0 0-1,0 0 1,1-1 0,-1 1-1,-1 0 1,1-1-1,0 1 1,0 0-1,0-1 1,-1 1 0,1-1-1,0-2 1,-1 2-2,-1 1 1,0 0-1,0 0 1,1-1-1,-1 1 0,0 0 1,0 0-1,0 0 1,0 0-1,0 0 1,0 0-1,0 0 1,-1 1-1,1-1 0,0 0 1,0 1-1,-1-1 1,1 0-1,0 1 1,-1 0-1,1-1 1,-1 1-1,1 0 0,-3 0 1,-33-7 62,0 2 1,-1 1-1,1 2 1,-40 4-1,-24 4-48,-134 26-1,168-21-25,13-2-2,-145 25-4,-68 28-3,0-5 2,46 0 4,53-14-4,113-33-8,42-8-5,1 0-1,-1 1 1,1 0 0,-1 1 0,-20 10-1,29-11-38,12-2-9,-7 0 62,60 3-147,90-6 0,67-16 56,-73 5 34,478-60-183,-571 62 245,-1-1 1,84-33-1,-127 41 12,-1 2 3,0-1 0,0 0 0,0-1 0,7-5 0,-13 9-12,0-1 1,-1 1-1,1-1 1,0 1-1,-1-1 1,1 1-1,-1-1 1,1 0-1,0 1 1,-1-1-1,0 0 1,1 0-1,-1 1 1,1-1-1,-1 0 0,0 0 1,0 1-1,1-1 1,-1 0-1,0 0 1,0 0-1,0 0 1,0 1-1,0-1 1,0 0-1,0 0 1,0 0-1,0 0 1,0 0-1,-1 1 1,1-1-1,0 0 0,-1 0 1,1 1-1,0-1 1,-1 0-1,1 0 1,-1 1-1,1-1 1,-1 0-1,1 1 1,-2-2-1,-2-1 9,0-1 1,-1 1-1,1 0 0,-1 0 1,0 0-1,0 0 0,0 1 1,0 0-1,0 0 0,0 0 1,-9-1-1,-11-1 28,-41-3-1,-100 4 5,-48 10-21,-198 58-12,1 42-5,174-26-5,65-9-3,56-27-22,110-42 17,1-1 0,0 1 0,0 0 0,1 0 0,-1 0 0,1 1 0,-5 3 0,9-6 5,-1-1 0,0 1 0,1-1 0,-1 1 0,1 0 0,0-1 1,-1 1-1,1 0 0,-1-1 0,1 1 0,0 0 0,-1 0 0,1-1 0,0 1 1,0 0-1,0 0 0,0-1 0,0 1 0,0 0 0,0 0 0,0-1 1,0 1-1,0 0 0,0 0 0,0 0 0,0-1 0,1 1 0,-1 0 0,0-1 1,1 1-1,-1 0 0,0-1 0,1 1 0,-1 0 0,1-1 0,-1 1 0,1 0 1,-1-1-1,1 1 0,-1-1 0,1 1 0,0-1 0,-1 0 0,1 1 1,0-1-1,-1 0 0,1 1 0,0-1 0,1 1 0,10 3-13,0-1-1,1 1 1,0-2-1,22 2 1,49 2-10,-1-5 0,102-10 0,-37-8 21,242-61 0,-341 66 4,174-46 3,-156 37 5,82-39 0,10-20 41,-118 60-6,17-9 69,-53 26-82,0 0 0,-1-1-1,0 1 1,0-1-1,0 0 1,0 0-1,0 0 1,4-8 0,-7 11-15,0 0 0,0 0 0,0-1 1,0 1-1,-1 0 0,1-1 1,0 1-1,-1-1 0,1 1 1,-1-1-1,1 1 0,-1-1 0,0 1 1,1-1-1,-1 1 0,0-1 1,0 0-1,0 1 0,0-1 0,-1 1 1,1-1-1,0 1 0,-1-1 1,1 1-1,-1-1 0,1 1 1,-1-1-1,0 1 0,0 0 0,1-1 1,-1 1-1,0 0 0,0-1 1,0 1-1,-1 0 0,1 0 0,0 0 1,0 0-1,-1 0 0,1 0 1,0 1-1,-1-1 0,1 0 1,-1 1-1,1-1 0,-3 0 0,-18-6 49,0 0 0,0 2-1,-1 0 1,0 2 0,0 0-1,-40 1 1,-24 6-16,-140 22 0,-97 37-24,-47 30-19,270-61-21,-158 73-1,245-99 1,0 1 1,1 1-1,-14 10 0,26-17 12,-1 0 1,1 0-1,0-1 0,0 1 0,0 0 0,0 0 1,1 1-1,-1-1 0,0 0 0,0 0 0,1 0 1,-1 0-1,0 1 0,1-1 0,-1 0 0,1 1 1,0-1-1,-1 0 0,1 1 0,0-1 0,0 0 1,0 1-1,0 1 0,1-1-2,0 0 1,-1 0-1,1-1 1,0 1-1,1 0 1,-1-1-1,0 1 1,0-1-1,1 1 1,-1-1-1,1 0 1,-1 0-1,1 0 1,-1 1-1,1-1 1,0-1-1,3 2 0,10 5-10,0-1-1,0-1 0,1 0 0,20 3 0,86 5-19,88-11 18,276-32 0,-148-12 23,-254 27 7,147-46-1,-209 54 11,-1-2-1,0 0 0,0-1 1,0 0-1,-2-2 0,33-24 1,-51 35-17,0 0 1,0 0-1,0 0 1,0 0-1,1 0 1,-2 0-1,1 0 1,0 0-1,0-1 0,0 1 1,0 0-1,-1-1 1,1 1-1,-1 0 1,1-1-1,-1 1 1,1-1-1,-1 1 1,0-1-1,0 1 1,0-1-1,0 1 1,0-1-1,0 1 0,0-1 1,-1-1-1,0 0 5,-1 1-1,1-1 1,-1 1 0,0-1-1,0 1 1,0 0-1,0 0 1,-1 0-1,1 0 1,-1 0 0,1 0-1,-1 1 1,-3-2-1,-19-10 22,0 2-1,-1 1 1,0 1-1,0 1 0,-55-9 1,-4 7-13,-1 3 0,0 4 1,-108 10-1,51 7-4,-167 40 0,13 25-11,216-51-22,-126 63-1,184-79-1,0 1 0,-23 18-1,44-29 15,-1 0 1,0 0-1,1 0 0,-1 1 0,1 0 0,0-1 1,0 1-1,0 0 0,0 0 0,1 0 0,-3 4 1,4-6 2,0 1 0,-1-1 0,1 0 0,0 1 1,0-1-1,0 0 0,0 1 0,1-1 0,-1 0 1,0 1-1,0-1 0,1 0 0,-1 1 0,1-1 0,-1 0 1,1 0-1,0 0 0,-1 1 0,1-1 0,0 0 1,0 0-1,0 0 0,0 0 0,0 0 0,0 0 1,0-1-1,0 1 0,2 1 0,5 3-8,1 1 0,1-2 0,-1 1 1,1-2-1,0 1 0,0-1 0,16 3 0,95 8-34,37-8 35,0-8 1,-1-6 0,0-7-1,163-38 1,-108 1 19,-139 35-1,-13 3 32,79-28-1,-130 38-13,1 1 0,-1-1 0,16-10 0,-25 14-24,1-1 0,-1 1 0,0 0 0,1-1 1,-1 1-1,0 0 0,0-1 0,1 1 0,-1 0 0,0-1 0,0 1 0,0-1 1,1 1-1,-1 0 0,0-1 0,0 1 0,0-1 0,0 1 0,0 0 1,0-1-1,0 1 0,0-1 0,0 1 0,0-1 0,0 1 0,0 0 1,0-1-1,-1 1 0,1-1 0,0 1 0,0-1 0,0 1 0,-1 0 0,1-1 1,0 1-1,0 0 0,-1-1 0,1 1 0,0 0 0,-1-1 0,1 1 1,0 0-1,-1 0 0,1-1 0,0 1 0,-1 0 0,1 0 0,-1 0 0,1 0 1,0 0-1,-1-1 0,1 1 0,-1 0 0,0 0 0,-5-2 14,0 0-1,0 0 1,0 1-1,0-1 0,0 1 1,-10 0-1,-42 0 26,0 2 0,-96 14 0,-492 108 39,520-97-69,-139 34 13,54-3-3,182-49-20,-11 3-8,0 1 0,1 2-1,-57 29 1,92-41 3,1 0-2,-1-1-1,1 1 1,0-1 0,1 1-1,-1 0 1,0 0-1,0 1 1,-4 4-1,7-7 6,0 0 0,0 1-1,0-1 1,0 0-1,0 1 1,0-1 0,0 0-1,0 1 1,0-1-1,0 1 1,0-1-1,0 0 1,0 1 0,0-1-1,0 0 1,0 1-1,0-1 1,1 0-1,-1 1 1,0-1 0,0 0-1,0 1 1,0-1-1,1 0 1,-1 0 0,0 1-1,0-1 1,1 1-1,18 10-48,-5-5 38,0-2 0,0 0 0,0 0 0,1-1 0,-1-1 0,1-1 0,0 0 0,-1-1 0,20-1 0,6 0 0,141-5-14,308-83 17,-145 4 18,-10-26 30,-301 98-22,38-22 1,-57 27 9,-1-1 0,-1 0-1,0 0 1,22-23 0,-32 30-18,0 1-1,0-1 1,0 0-1,-1 0 1,1 0-1,-1 0 1,0 0-1,1 0 0,-1-1 1,0 1-1,0 0 1,0-1-1,0 1 1,-1-1-1,1 1 1,-1 0-1,1-5 1,-2 5-1,0 0 0,0-1 0,0 1 1,0 0-1,0-1 0,0 1 0,-1 0 0,1 0 1,-1 0-1,1 0 0,-1 1 0,0-1 0,0 0 1,0 1-1,0-1 0,-3-1 0,-2-2 10,0 0-1,-1 1 0,0 0 0,0 0 0,0 1 0,0 0 1,-1 0-1,-8-1 0,-12-1 16,-34-1-1,47 4-21,-92-2 33,0 4 0,1 4 0,-122 22-1,49 6-10,-178 56-1,261-60-41,-94 43 1,182-68-7,1 1 1,0 1 0,0-1-1,-12 10 1,19-14 11,1 1 1,-1-1 0,1 0-1,-1 1 1,1-1 0,-1 0-1,1 1 1,-1-1 0,1 0-1,0 1 1,-1-1 0,1 1-1,0-1 1,-1 1 0,1-1-1,0 1 1,0-1-1,-1 1 1,1-1 0,0 1-1,0 0 1,0-1 0,0 1-1,0-1 1,0 1 0,0-1-1,0 1 1,0 0 0,0-1-1,0 1 1,0-1 0,0 1-1,0-1 1,0 1 0,1-1-1,-1 1 1,0-1-1,0 1 1,1-1 0,-1 1-1,1 0 1,1 1-6,1 1 0,0-1 1,0 0-1,0 0 0,0 0 0,0-1 0,0 1 0,1-1 1,-1 1-1,0-1 0,1 0 0,-1 0 0,7 0 0,59 3-45,-51-3 41,77-2 1,0-4-1,-1-4 1,120-27-1,-61-1 23,179-68-1,-279 86-4,4 0 17,-1-3 0,82-45 0,-122 57 5,31-24 1,-43 30-14,1 0-1,0-1 1,-1 1 0,0-1-1,0 0 1,-1-1 0,1 1-1,-1-1 1,2-5 0,-4 9-10,0 1 1,-1-1-1,1 1 1,-1-1 0,0 1-1,1-1 1,-1 1-1,0-1 1,0 0-1,0 1 1,0-1 0,0 1-1,-1-1 1,1 1-1,0-1 1,-1 1-1,1-1 1,-1 1 0,1-1-1,-1 1 1,0-1-1,0 1 1,1 0-1,-1-1 1,0 1 0,-2-1-1,0-1 4,-1 0 1,1 0-1,-1 1 1,0 0-1,1 0 0,-1 0 1,0 0-1,-7-2 0,-4 0 6,1 0-1,-1 1 0,-1 1 1,-28-1-1,-64 8-11,101-5-3,-65 10-8,2 2 1,0 4-1,-110 38 0,48-5-12,2 5 0,-149 86 0,192-86-21,80-49 31,0 0 1,1 0 0,0 1 0,1-1-1,-1 1 1,1 1 0,0-1-1,-4 8 1,8-13 5,0 1 1,0-1-1,1 0 0,-1 1 0,1-1 0,0 1 1,-1-1-1,1 1 0,0-1 0,0 0 0,-1 1 1,1-1-1,1 1 0,-1-1 0,0 1 0,0-1 1,0 1-1,1-1 0,-1 1 0,1-1 0,-1 0 1,1 1-1,0-1 0,-1 0 0,1 1 0,0-1 1,0 0-1,0 0 0,2 2 0,1 1-6,1 0 0,0-1 0,0 1-1,0-1 1,0-1 0,8 4 0,18 5-8,0-2 0,1-1 0,0-2 1,0-1-1,57 2 0,-10-6 10,-1-3 0,1-3-1,84-17 1,229-74 26,-345 81 7,-1-2 0,-1-3-1,79-45 1,-118 61-8,0 1-1,0-1 1,0 0-1,-1 0 1,0-1-1,1 1 1,-2-1-1,1 0 1,-1-1-1,1 1 1,5-11-1,-10 14-9,1 1 0,-1-1 0,0 0 1,1 1-1,-1-1 0,0 0 0,0 1 0,0-1 0,0 0 0,0 0 0,0 1 0,0-1 1,-1 0-1,1 0 0,-1 1 0,-1-4 0,1 2 4,-1 0 1,-1 0-1,1 0 0,0 0 1,-1 0-1,1 0 0,-1 1 1,0-1-1,-5-3 0,-2 0 11,1 0 1,-1 0-1,-1 1 0,1 0 0,-1 1 0,-15-4 0,-1 2 13,-48-5 1,7 6-4,-1 3 1,-84 9 0,-139 35 9,217-26-48,0 3 0,1 3 0,1 3 0,-122 61 0,188-82 2,-5 2-7,-1 1-1,-21 17 1,31-22 5,0 0-1,1 1 1,-1 0-1,1 0 1,-1 0-1,1 0 1,0 0-1,0 0 1,0 0 0,0 1-1,1-1 1,-1 1-1,1-1 1,0 1-1,-1 5 1,2-6 1,0-1 0,0 1-1,0 0 1,0-1 0,0 1 0,0-1 0,1 1-1,-1 0 1,1-1 0,0 1 0,0-1 0,0 0 0,0 1-1,0-1 1,0 0 0,1 1 0,-1-1 0,1 0-1,0 0 1,2 2 0,2 1-4,-1 0 0,1-1 0,0 0 0,0-1 0,1 1 0,10 3 0,11 2-4,0-1 0,1-2 0,-1-1 0,1-1 0,54 0 0,-54-2 9,578 2-5,-552-7 26,0-2 0,0-3 0,-1-2 1,0-2-1,91-34 0,-81 20 92,-49 15-45,-15 11-62,0 0 1,0 0 0,1-1-1,-1 1 1,0 0-1,0-1 1,0 1-1,0 0 1,1 0-1,-1-1 1,0 1 0,0 0-1,0-1 1,0 1-1,0 0 1,0-1-1,0 1 1,0 0 0,0-1-1,0 1 1,0 0-1,0-1 1,0 1-1,0 0 1,0-1-1,-2 0 6,1-1 0,0 1 0,-1 0 0,1 0 0,-1 0 0,0 0 0,1 0 0,-1 1 0,0-1 0,1 0 0,-1 1 0,0-1 0,0 1 0,-2-1 0,-32-8 36,2-1-29,-1 2 1,-45-4-1,24 9-22,1 3-1,-101 13 1,75 0-3,-103 30 0,-173 85-24,287-100 13,60-24 13,-35 16-41,43-19 42,0 0 1,0 0 0,0 0-1,0 0 1,0 1-1,1-1 1,-1 0-1,1 1 1,-1 0 0,1-1-1,-1 1 1,1 0-1,0 0 1,-2 3 0,3-5 2,0 1 1,0 0 0,0-1-1,0 1 1,0 0 0,0 0 0,1-1-1,-1 1 1,0 0 0,0-1 0,1 1-1,-1 0 1,0-1 0,1 1 0,-1-1-1,0 1 1,1-1 0,-1 1-1,1 0 1,-1-1 0,1 1 0,0-1-1,-1 0 1,1 1 0,-1-1 0,1 0-1,0 1 1,0-1 0,5 5-10,0-1 0,1 0 0,-1-1 0,1 1-1,0-1 1,0-1 0,13 4 0,3-1-3,29 1 1,-41-5 9,49 3-6,1-2-1,-1-3 1,106-15-1,-76-1 18,154-49 0,-192 49 9,49-25 0,2-17 49,-35 23 35,-67 35-94,0 0 1,0 1-1,0-1 1,0 0-1,0 0 1,0 0-1,0 0 1,0 0 0,-1 0-1,1 0 1,0 0-1,-1-1 1,1 1-1,-1 0 1,1 0-1,-1 0 1,1-1 0,-1 1-1,0 0 1,0-1-1,0 1 1,0 0-1,0 0 1,0-1-1,0 1 1,0 0 0,0-1-1,-1 0 1,0-1 5,0 1 1,-1-1-1,1 0 0,-1 1 1,1 0-1,-1-1 1,0 1-1,0 0 1,0 0-1,0 0 0,-4-2 1,0-1 2,-1 0 0,0 1 0,-1 0 0,1 1 0,-1 0 0,1 0 0,-14-3 0,-4 1 7,-38-3 0,-60 1-2,0 6-1,0 5 1,-153 25 0,20 33 4,230-53-35,1 0 0,1 2-1,-29 15 1,36-12-59,17-14 68,0 0 0,-1 1 0,1-1 0,0 1 1,0-1-1,-1 1 0,1-1 0,0 1 1,0-1-1,0 1 0,-1-1 0,1 1 0,0 0 1,0-1-1,0 1 0,0-1 0,0 1 1,0-1-1,1 2 0,-1-1-5,1 1 1,0-1-1,0 1 1,0-1-1,0 0 1,0 1-1,0-1 1,0 0-1,1 0 1,-1 0-1,0 0 1,3 1-1,-3-1 7,-1 0-4,1-1 0,0 1 0,0-1 0,0 1 0,-1-1 0,1 0 0,0 1 0,0-1 0,0 0 0,0 0 0,0 1 0,0-1 0,0 0 0,0 0 0,1 0 0,17 2-2,78 15 1,1-4 1,106 0 0,-170-14 8,0-1-1,0-2 1,0-2 0,0-1-1,-1-1 1,-1-2 0,42-18-1,-46 17 3,83-36 19,-96 40-11,0-2 0,0 0 1,-1-1-1,21-18 0,-29 22 0,-1 1 0,0-1-1,0 0 1,0-1 0,4-6-1,-8 10-3,1 0-1,-1 0 1,1-1-1,-1 1 1,0 0-1,0-1 1,-1 1-1,1-1 1,-1 1-1,0-1 1,0-5-1,0 7-4,0 1-1,0-1 0,0 1 0,-1 0 0,1-1 1,0 1-1,-1 0 0,0-1 0,1 1 1,-1 0-1,1-1 0,-1 1 0,0 0 1,0 0-1,0 0 0,0 0 0,0 0 1,0 0-1,0 0 0,0 0 0,0 0 1,-1 0-1,1 1 0,-2-2 0,-4-1-1,1 1-1,0 0 1,-1 0-1,0 0 1,1 1-1,-1 0 1,0 0-1,-7 1 1,-6 0-14,0 1 1,-34 7-1,-396 106-144,429-108 151,-30 9-16,-64 27 0,101-35 12,-1 0 0,1 1 0,1 1 0,-1 0 0,2 1 0,-1 0 1,1 1-1,-18 21 0,26-28 2,1 0 1,0 0-1,0 0 0,1 1 1,-1-1-1,1 1 1,0-1-1,0 1 0,1 0 1,-1 0-1,1 0 0,0 0 1,0 0-1,1 8 1,0-10 1,0 0 1,1 0 0,-1 0-1,1 0 1,0 0 0,0 0 0,0 0-1,1-1 1,-1 1 0,1 0-1,-1-1 1,1 1 0,0-1-1,0 0 1,0 1 0,0-1 0,0 0-1,1 0 1,-1-1 0,0 1-1,1 0 1,0-1 0,3 2-1,8 3-7,0-1 0,0-1 0,1 0-1,0 0 1,0-2 0,0 0 0,30 0-1,-31-1 8,62 2-10,1-4 0,106-14 0,-137 8 25,0-2-1,0-2 1,-1-2 0,-1-2 0,45-22-1,-76 31 16,0-1-1,0-1 0,0 0 0,-1 0 1,0-1-1,20-20 0,-32 28-18,1-1 1,0 1-1,0-1 0,0 1 0,-1-1 0,1 1 1,-1-1-1,1 1 0,-1-1 0,0 0 0,0 1 0,1-1 1,-1 1-1,0-1 0,-1 0 0,1 1 0,0-1 1,0 0-1,-1 1 0,1-1 0,0 1 0,-1-1 1,0 1-1,1-1 0,-1 1 0,0-1 0,0 1 1,0 0-1,0-1 0,0 1 0,0 0 0,0 0 1,0 0-1,-1 0 0,1 0 0,0 0 0,-3-1 1,-7-5 1,0 1 1,0 0 0,-1 1 0,0 1-1,0 0 1,0 0 0,0 2 0,-22-4 0,-112-2 6,129 7-10,-259 4 22,204 3-15,-131 26 0,179-27-16,1 2 0,-33 13 0,46-16-8,1 1 1,-1 0-1,2 1 1,-1 0-1,1 0 1,-1 1-1,-13 15 1,21-22 8,0 1 0,0 0 0,0 0 0,1 0 0,-1 0-1,0 0 1,0 0 0,1 0 0,-1 0 0,1 0 0,-1 0 0,1 0 0,-1 0 0,1 1 0,0-1 0,-1 0 0,1 0 0,0 0 0,0 1-1,0-1 1,0 0 0,0 0 0,0 1 0,0-1 0,1 0 0,-1 0 0,0 0 0,1 1 0,-1-1 0,0 0 0,1 0 0,0 0 0,-1 0-1,1 0 1,0 0 0,-1 0 0,1 0 0,0 0 0,0 0 0,2 1 0,2 2-6,0-1 1,1 0-1,0 0 1,-1 0-1,1-1 1,7 3-1,13 2 0,0-1-1,0-1 1,1-1-1,0-2 0,-1 0 1,40-4-1,-9-3 16,111-24-1,-126 18 20,0-1-1,0-3 1,-2-1-1,0-2 1,41-25 0,-78 42-14,0-1 1,-1 0 0,1 0-1,0-1 1,-1 1 0,5-5-1,-6 6-5,-1 0-1,1 1 1,-1-1 0,1 0-1,-1 0 1,0 1-1,1-1 1,-1 0 0,0 0-1,0 0 1,1 1-1,-1-1 1,0 0 0,0 0-1,0 0 1,0 0-1,0 0 1,0 1 0,-1-2-1,0 0 3,0 0-1,0 1 0,0-1 1,0 0-1,-1 1 1,1 0-1,-1-1 1,1 1-1,-1 0 0,0-1 1,1 1-1,-1 0 1,0 0-1,0 1 0,0-1 1,0 0-1,0 1 1,1-1-1,-1 1 0,-3-1 1,-21-4 9,0 2 1,0 0 0,0 2-1,-35 2 1,22 1-15,0 2 0,0 2 1,-40 11-1,-110 42 5,151-46-14,1 2 0,0 1 0,1 2 0,-65 45 0,100-62 3,-1 0 0,0 0 0,0 0 0,1 0 0,-1 0 1,1 1-1,-1-1 0,1 1 0,-1-1 0,1 1 0,0 0 0,0-1 0,0 1 0,0 0 1,0 0-1,0 0 0,1 0 0,-1 0 0,0 0 0,0 4 0,2-5 1,-1 0-1,0 0 1,0 0-1,1 0 1,-1 0-1,1-1 1,-1 1-1,1 0 1,-1 0-1,1 0 1,-1 0-1,1-1 1,0 1-1,0 0 1,-1 0-1,1-1 1,1 2-1,1 0-4,1 0 0,-1-1 0,0 1 0,1-1 0,-1 0 0,7 2 0,30 4-20,0-1 1,0-2 0,74-2 0,130-23 8,-96-4 30,209-62 0,-312 73 28,81-40 0,-113 49-18,13-9 31,-25 14-47,-1-1 0,1 0 0,0 1-1,-1-1 1,1 0 0,0 0 0,-1 1-1,1-1 1,-1 0 0,1 0-1,-1 0 1,1 0 0,-1 0 0,0 0-1,0 0 1,1 1 0,-1-1-1,0 0 1,0 0 0,0 0 0,0 0-1,0 0 1,0 0 0,0-2 0,-1 2 1,1 0 0,0 0 0,-1 0 0,1 0 0,-1 0 0,1 0 0,-1 0 0,0 0 0,0 0 0,1 0 0,-1 0 0,0 0 0,0 0 0,0 1 0,0-1 0,0 0 0,0 1 0,0-1 0,0 1 0,0-1 0,0 1 0,0-1 0,0 1 0,0 0 0,-3-1 0,-7-3 39,8 3-86,0 1-1,-1-1 1,1 1 0,-1 0-1,1 0 1,0 0 0,-1 0-1,1 1 1,-5 1 0,57 8 35,1-3 0,60 2 0,-101-8 6,100 6-1,178-10 1,-19-27 21,23-2 21,-257 31 30,-32 3-16,-14 1-16,-13 2-35,1 1 1,0 1-1,0 1 1,0 2-1,-37 19 1,-134 77-23,89-43-6,71-47 10,28-13 1,0 0 1,0 0-1,0 0 1,0 1-1,1 0 1,-1 0-1,1 1 1,0 0 0,0 0-1,1 0 1,-8 9-1,13-13 10,0-1-1,0 1 1,0-1 0,0 1-1,0-1 1,0 1-1,0-1 1,0 1 0,0-1-1,0 0 1,0 1-1,0-1 1,0 1 0,0-1-1,0 1 1,1-1-1,-1 1 1,0-1 0,0 0-1,0 1 1,1-1-1,-1 1 1,0-1 0,1 0-1,-1 1 1,0-1-1,1 0 1,-1 1 0,0-1-1,1 0 1,-1 0-1,1 1 1,-1-1 0,0 0-1,1 0 1,-1 0-1,1 0 1,-1 1 0,1-1-1,0 0 1,24 8-33,-2-4 18,1-1 0,-1-2 0,35-1 0,-22 0 10,29-2 8,0-4 1,-1-2-1,0-3 0,0-2 0,-1-4 0,-1-2 0,66-31 1,-8-4 27,-115 52-28,28-12 23,46-25 0,-69 32-7,0 0 0,0 0 0,0-1 0,-1 0 0,-1-1 0,1 0 0,12-18 0,-19 25-11,-1 0 1,1-1-1,-1 1 0,0 0 0,0-1 0,0 1 1,0 0-1,0-1 0,0 1 0,-1-1 1,1 0-1,-1 1 0,0-1 0,0 1 0,0-1 1,0 0-1,0 1 0,0-1 0,-1 1 0,1-1 1,-1 1-1,0-1 0,0 1 0,0-1 0,0 1 1,0 0-1,0-1 0,-1 1 0,1 0 1,-1 0-1,1 0 0,-5-4 0,1 2-2,0-1 0,-1 1 0,0 0 0,0 0 0,0 1 0,0 0 0,0 0 0,-1 0 1,1 1-1,-15-4 0,9 5-12,-1-1 1,0 2 0,0 0 0,1 0 0,-1 1 0,0 1 0,1 0-1,-1 1 1,-15 5 0,-16 8-41,-51 26 0,1 0 4,75-36 34,15-5 5,-1 1 0,1-1-1,0 1 1,0-1 0,0 1 0,0 0 0,0 1 0,1-1 0,-1 1 0,1-1 0,-1 1-1,1 0 1,-5 6 0,0 8-52,8-17 53,0 1 0,0 0 0,0-1 0,0 1 0,0 0 0,0-1 0,0 1 0,0-1 0,0 1 0,1 0 0,-1-1 1,0 1-1,1-1 0,-1 1 0,0-1 0,1 1 0,-1-1 0,0 1 0,1-1 0,0 1 0,1 1-64,6-1 25,-7-1 43,185 17-33,-162-16 33,28 3 1,0-2 1,-1-3-1,1-1 0,-1-4 1,77-16-1,-41 2 9,-27 7 23,0-3-1,58-24 0,-81 20 63,-36 20-88,1-1-1,-1 1 1,0-1 0,0 1 0,-1-1 0,1 1 0,0-1 0,0 0 0,0 0 0,0 1-1,0-1 1,-1 0 0,1 0 0,0 0 0,-1 0 0,1 0 0,-1 0 0,1 0-1,-1 0 1,1 0 0,-1 0 0,0 0 0,1-2 0,-3 1 7,0 0 0,-1 0 0,1 0 0,0 0 0,-1 1 0,0-1 0,1 1 1,-5-2-1,-2-1 10,-9-4-1,-1 0 1,-1 2 0,1 0-1,-1 1 1,0 1 0,-1 1 0,1 1-1,-21 0 1,-55 0-8,0 3 1,0 5-1,0 4 1,-114 27-1,82-6-16,1 6 0,-186 82-1,260-98-5,33-14-12,1 2-1,-1 0 1,-18 13-1,22-9-48,16-13 64,0 1 0,0-1-1,0 0 1,-1 1 0,1-1-1,0 0 1,0 1 0,0-1-1,0 0 1,0 1 0,0-1-1,0 1 1,0-1 0,0 0-1,0 1 1,0-1 0,0 0 0,0 1-1,0-1 1,0 0 0,0 1-1,0-1 1,1 0 0,-1 1-1,0-1 1,0 0 0,0 1-1,1-1 1,-1 1 0,4 1-10,-1 1 1,1-1-1,0 0 1,0 0-1,0-1 1,0 1-1,1-1 1,3 1 0,39 9-13,0-2 0,0-2 1,51 0-1,-15-6 22,-1-3-1,0-4 1,126-25 0,239-81 47,-436 108-41,23-5 42,0-2 0,64-30 0,-75 25 43,-22 15-82,0 0 1,-1 0-1,1 1 1,-1-1 0,1 0-1,-1 0 1,0 0-1,1 1 1,-1-1-1,0 0 1,1 0 0,-1 0-1,0 0 1,0 0-1,0 0 1,0 1-1,0-1 1,0-1 0,-1-1 5,0 1 0,0-1 0,-1 1 0,1 0 0,-1 0 0,1 0-1,-1 0 1,0 0 0,0 0 0,0 0 0,0 1 0,0-1 0,0 1 0,-1-1 0,1 1 0,0 0 0,-6-2 0,-24-11 14,0 1-1,-1 2 0,-1 1 1,0 2-1,-1 1 0,1 1 1,-1 2-1,-67 2 0,14 6-37,0 5-1,-115 26 1,166-27-6,2 2 0,0 1 0,-53 26 0,73-31-4,-14 8-30,29-13 47,-1-1 0,0 1 1,0-1-1,1 1 0,-1-1 0,0 1 0,1-1 0,-1 1 1,0 0-1,1-1 0,-1 1 0,1 0 0,-1-1 0,1 1 1,-1 0-1,1 0 0,0 0 0,-1-1 0,1 1 0,0 0 1,0 0-1,0 0 0,0 0 0,0 1 0,0-1 0,0 0 0,0 0 0,1 0 1,-1-1-1,0 1 0,1 0 0,-1 0 0,1 0 0,-1-1 0,1 1 0,0 0 0,-1-1 0,1 1 0,-1-1 0,1 1 0,0-1 0,0 1 0,-1-1 0,1 1 0,0-1 0,0 0 0,0 1 0,-1-1 0,1 0 1,0 0-1,1 1 0,32 2-80,-15-2 50,213 8-118,-180-10 141,278-15-20,-9-33 29,-223 32 3,-16 2 15,148-45 1,-224 58-13,65-27 45,-67 28-40,0-1 0,0 0 0,-1-1 0,1 1 0,-1 0 0,1-1 0,-1 0 0,0 0 0,0 0-1,0 0 1,-1 0 0,5-7 0,-7 9-4,1-1 1,-1 1-1,1 0 0,-1-1 0,0 1 0,0 0 0,0 0 0,0-1 0,0 1 0,0 0 1,0-1-1,0 1 0,-1 0 0,1 0 0,0-1 0,-1 1 0,1 0 0,-1 0 1,1-1-1,-1 1 0,0 0 0,1 0 0,-1 0 0,0 0 0,0 0 0,0 0 1,-1-1-1,-1 0 2,0-1 0,0 1 1,0 0-1,0 0 0,-1 0 1,1 1-1,0-1 1,-1 1-1,1 0 0,-5-2 1,-13 1 5,-40-1 0,45 2-11,-1 1-1,-118 0-8,-13 12-21,-182 38 0,-137 65 3,118 9-3,334-117 24,-64 30-34,72-33 29,1 0-1,0 0 1,0 0 0,0 0-1,1 1 1,0 0-1,0 0 1,-5 7-1,9-11 5,0 1 0,0-1 0,0 0-1,0 1 1,1-1 0,-1 1 0,0 0 0,1-1-1,-1 1 1,1 0 0,0-1 0,0 1-1,-1 0 1,1-1 0,0 1 0,1 3 0,-1-4-1,1 0 1,0 1 0,-1-1 0,1 1 0,0-1 0,0 0 0,0 0 0,0 1 0,0-1 0,0 0-1,1 0 1,-1 0 0,0 0 0,0 0 0,1-1 0,-1 1 0,1 0 0,-1 0 0,0-1 0,1 1-1,-1-1 1,1 0 0,3 1 0,28 5-29,2-2 0,-1-2 0,0-1 0,65-6 1,302-55-18,-360 53 49,480-106-20,-293 46 22,-175 52 2,3 0 17,-1-2 0,106-49 1,-90 26 77,-53 26-18,-17 13-76,-1 1 1,0 0-1,0 0 0,1-1 1,-1 1-1,0 0 1,0-1-1,0 1 1,1 0-1,-1-1 0,0 1 1,0 0-1,0-1 1,0 1-1,0 0 0,0-1 1,0 1-1,0 0 1,0-1-1,0 1 1,0-1-1,0 1 0,0 0 1,0-1-1,0 1 1,0 0-1,0-1 0,0 0 1,-3 0 6,1-1 0,-1 0 0,1 1 0,-1-1 0,0 1 1,1 0-1,-1 0 0,0 0 0,0 0 0,0 0 0,-4 0 0,-33-7 16,0 1 0,0 2 0,-1 2 1,-49 3-1,-24 8-35,1 5 1,1 5 0,1 6-1,-164 55 1,-206 76-8,300-93 9,88-38-3,71-19-3,1 0 0,-1 1 0,-31 15 0,52-21 7,-1 1 1,0 0-1,1 0 1,-1 0-1,1 0 1,-1 0-1,1 0 1,0 0-1,-1 1 1,1-1-1,0 0 1,0 1-1,0-1 1,0 1-1,-2 2 1,3-3 3,0-1 0,0 0 0,0 1-1,0-1 1,0 1 0,0-1 0,0 0 0,0 1 0,0-1 0,0 1 0,0-1 0,0 0 0,0 1-1,0-1 1,0 1 0,0-1 0,0 0 0,0 1 0,1-1 0,-1 0 0,0 1 0,0-1 0,0 0-1,1 1 1,-1-1 0,0 0 0,0 1 0,1-1 0,-1 0 0,0 0 0,1 1 0,-1-1 0,0 0-1,1 0 1,-1 0 0,0 1 0,1-1 0,-1 0 0,1 0 0,-1 0 0,0 0 0,1 0 0,12 6-23,0 0 1,1-1 0,-1-1 0,1 0 0,-1-1 0,1 0 0,0-1 0,1-1 0,16 0 0,45-3 6,-1-2 0,1-4 1,-1-4-1,74-20 0,293-102 22,-385 114 29,-1-2 0,0-3 0,-2-2 0,55-37 0,-106 62-19,0 0-1,0-1 1,0 1-1,0-1 1,0 1-1,-1-1 1,1 0 0,3-5-1,-6 7-5,1 0-1,-1 0 1,1 0-1,-1-1 1,0 1 0,1 0-1,-1 0 1,0 0-1,0 0 1,0 0-1,0 0 1,0 0 0,0-1-1,0 1 1,0 0-1,0 0 1,0 0 0,-1 0-1,0-2 1,-1 0 4,0 0 0,0 1 0,-1-1 0,1 1 1,-1-1-1,1 1 0,-1 0 0,0 0 0,0 1 1,0-1-1,0 0 0,0 1 0,0 0 0,-1 0 1,1 0-1,-4-1 0,-40-9 35,-1 2 0,0 3 0,-55-2 0,21 7-35,1 4 1,-1 3-1,1 4 0,1 3 1,-103 30-1,3 9-14,151-44 2,-92 29-15,54-5-8,41-18 8,-29 10-53,54-23 67,1-1 0,0 0 0,-1 0 0,1 1 0,0-1 0,-1 0 1,1 1-1,0-1 0,0 0 0,-1 1 0,1-1 0,0 1 1,0-1-1,0 0 0,-1 1 0,1-1 0,0 1 0,0-1 0,0 0 1,0 1-1,0-1 0,0 1 0,0-1 0,0 1 0,0-1 0,0 0 1,0 2-1,10 10-57,-6-9 46,0 0 0,0 0 0,0 0 1,1 0-1,-1-1 0,1 0 0,0 0 0,0 0 0,9 1 1,55 6-71,-61-8 75,63 2-16,-1-2 0,1-4 0,76-13-1,211-53 30,69-48 19,-395 107-19,0 1 15,0-1 0,-1-2 0,0-1 0,-1-1 0,37-25 1,-58 33-2,-3 3-3,-1 0 0,0-1 0,0 0 0,-1 0 0,9-9 0,-12 12-9,-1 0-1,1-1 1,0 1 0,0 0-1,-1-1 1,1 1-1,-1-1 1,1 1 0,-1-1-1,0 1 1,0 0-1,1-1 1,-1 1-1,0-1 1,0 1 0,-1-1-1,1 1 1,0-1-1,0 1 1,-1-1 0,1 1-1,-1-1 1,1 1-1,-1 0 1,1-1 0,-1 1-1,0 0 1,0-1-1,-1-1 1,-2-2 11,-1 0 0,1 1 0,-1-1 0,0 1 0,0 0 0,0 0 0,-1 0 0,0 1 0,1 0 0,-10-3 0,-3-1 21,-1 0-1,-30-5 0,-12 2-3,0 3 0,0 3 0,-82 4 0,31 6-22,-118 23 0,-105 38-28,117-11-3,172-41-10,1 2 0,-67 36 1,105-50 12,0 1 0,0 0 0,1 1 0,-8 6 0,13-10 10,0 0-1,0 0 1,0 0-1,0 0 1,0 0-1,0 0 1,1 0-1,-1 1 1,0-1-1,1 0 1,-1 0-1,1 0 0,0 1 1,-1-1-1,1 0 1,0 1-1,0-1 1,0 0-1,-1 1 1,2-1-1,-1 0 1,0 1-1,0-1 1,0 0-1,1 1 1,-1-1-1,0 0 0,1 2 1,0-2-3,0 1 0,1-1 1,-1 1-1,0-1 0,0 1 0,1-1 0,-1 0 1,0 0-1,1 0 0,0 0 0,-1 0 0,1 0 1,0 0-1,-1 0 0,1-1 0,0 1 1,0 0-1,3 0 0,27 6-36,0 0 1,1-2 0,0-2-1,58-1 1,247-31-10,9-27 40,314-70 8,-633 120 8,64-14 20,-82 17-11,0 0 0,-1 0 0,1-1 0,0-1 0,9-5 1,-18 9-10,-1 1 0,1-1 0,0 1 0,-1-1 0,1 1 0,0-1 0,-1 1 0,1-1 1,-1 1-1,1-1 0,-1 0 0,1 1 0,-1-1 0,0 0 0,1-1 0,-1 1 0,0 1-1,0 0 0,0-1 0,0 1 0,0-1 1,0 1-1,0-1 0,0 1 0,-1 0 0,1-1 1,0 1-1,0-1 0,0 1 0,-1 0 0,1-1 1,0 1-1,-1 0 0,1-1 0,0 1 0,-1 0 1,1 0-1,0-1 0,-1 1 0,-10-6 17,0 1 0,0 0 0,0 0-1,-1 1 1,1 1 0,-20-3 0,-4-3-3,-20-4-8,0 2 0,-87-5-1,-114 13-14,30 10-2,1 10-1,-274 58 0,482-72 0,5-1-13,0 0-1,0 1 1,0 0-1,1 1 0,-1 0 1,-15 9-1,27-13 22,0 0-1,0 1 1,-1-1 0,1 0-1,0 0 1,0 0-1,-1 0 1,1 1 0,0-1-1,0 0 1,0 0-1,-1 0 1,1 1 0,0-1-1,0 0 1,0 0-1,0 1 1,0-1 0,-1 0-1,1 1 1,0-1-1,0 0 1,0 0 0,0 1-1,0-1 1,0 0-1,0 1 1,0-1 0,0 0-1,0 0 1,0 1-1,0-1 1,0 0 0,1 1-1,-1-1 1,0 0-1,0 0 1,0 1 0,0-1-1,0 0 1,0 0-1,1 1 1,-1-1 0,0 0-1,0 0 1,0 0-1,1 1 1,-1-1 0,0 0-1,0 0 1,1 0-1,-1 0 1,0 1 0,0-1-1,1 0 1,-1 0-1,0 0 1,1 0 0,-1 0-1,16 7-45,1 0 0,-1-2 0,1 0 0,0 0 0,23 2 0,-19-3 32,257 40-81,-72-34 83,242-18 0,80-38 36,-506 42 18,0 0 0,0-1 0,26-10 0,-41 10 89,-11 1-69,-21 0 17,-200-1 52,213 5-126,-277 13 34,-392 67-1,274-28-33,202-34-40,187-17 7,5 1-44,34 5-50,20 0 35,1-2 1,68 0-1,537-24-26,251-23 122,-726 32 108,-164 7-2,-15 0-66,-27-4 13,-188-14 59,164 18-111,-763-1 67,37 2-41,758 1-65,-1 0 0,-43 6 0,102-8-109,31 2 0,44-4 58,66-23-2,904-102 17,-621 101 61,-229 21 119,-278 12 40,7 1-118,-596 22 112,373-12-118,-519 15 51,535-35-82,212 3-181,83 4 26,443 1-148,0-21 298,-117 4 1,-225 9 12,95-2 104,-226 6-17,-18-1-47,-29-6 3,23 6-25,-41-5 30,-1 1-1,-94 2 1,113 5-44,-186 3 33,0 16-4,-388 87 0,353-43-37,-94 58-34,266-81-38,78-39 64,0 0-6,0 0 0,0 1 0,0-1 0,1 1 0,-1-1 0,0 1 0,-4 5 0,8-7 8,-1 0-1,1 0 1,-1 0-1,1 1 1,0-1 0,0 0-1,-1 0 1,1 0-1,0 0 1,0 0 0,0 0-1,0 0 1,1 1-1,-1-1 1,0 0-1,0 0 1,1 0 0,-1 0-1,0 0 1,1 0-1,-1 0 1,1 0-1,-1 0 1,1 0 0,0 0-1,-1 0 1,1 0-1,0-1 1,0 1-1,0 0 1,0 0 0,1 0-1,3 4-10,0-1 0,0 0 0,0-1 0,1 1 0,-1-1 0,1 0 1,-1 0-1,1-1 0,12 4 0,4-1-14,35 3 0,-30-4 11,55 4-5,0-4 1,159-11 0,171-45 20,-259 30-1,-93 13 3,572-66 20,-449 53 84,-173 20-60,-15 0 4,-6 0-32,0 0 0,-1 0 0,1 1 0,-1 1 0,1 0 0,-1 1 1,1 0-1,-15 3 0,-4 0 3,-119 15 0,1 7 1,-234 72 0,236-45-40,115-42 9,-33 13-28,60-22 29,-1 0 0,0 1 0,1 0 1,0-1-1,0 2 0,0-1 0,0 0 0,-6 7 0,10-10 7,0 1 0,-1-1 0,1 0 1,0 1-1,-1-1 0,1 1 0,0-1 1,0 1-1,-1-1 0,1 1 0,0-1 0,0 1 1,0-1-1,0 1 0,-1-1 0,1 1 1,0-1-1,0 1 0,0-1 0,0 1 0,0-1 1,0 1-1,1-1 0,-1 1 0,0-1 0,0 1 1,0-1-1,0 1 0,1-1 0,-1 1 1,0-1-1,0 1 0,1-1 0,-1 1 0,0-1 1,1 0-1,-1 1 0,0-1 0,1 1 0,-1-1 1,1 0-1,-1 0 0,1 1 0,-1-1 1,1 1-1,5 2-16,0 0 0,0 0 0,0-1 0,0 1 0,1-1-1,-1-1 1,13 3 0,52 1-50,-50-4 49,49-1-14,1-4 0,77-13-1,-105 12 29,-37 4 5,413-66-23,-226 24 28,-177 39-3,25-4 22,0-2 0,0-1 0,62-28 0,-97 36-6,0-1-1,0 1 1,-1-1 0,9-7-1,-13 11-12,-1-1 0,1 1 0,-1-1-1,1 0 1,0 1 0,-1-1 0,1 1 0,-1-1-1,1 0 1,-1 1 0,0-1 0,1 0 0,-1 1-1,0-1 1,1 0 0,-1 0 0,0 1 0,0-1-1,0 0 1,0 0 0,0 0 0,0 1 0,0-1-1,0 0 1,0 0 0,0 0 0,0 1 0,0-1-1,0 0 1,-1 0 0,1 1 0,0-1 0,-1 0-1,1 0 1,0 1 0,-1-1 0,1 0 0,-1 1-1,1-1 1,-1 1 0,0-2 0,-3 0 7,1 0 1,-1 0 0,1 0-1,-1 0 1,0 0-1,0 1 1,0 0 0,0-1-1,-8 0 1,-51-4 46,59 6-56,-17-2 2,-54-3-10,1 2 0,-110 11 0,154-5-10,0 2-1,0 2 0,0 0 0,-52 22 0,77-26 7,-1-1 0,1 1 0,1 0 0,-1 0 0,0 1 0,1 0 0,-7 6 0,11-10 6,-1 1 0,0 0 0,1-1 0,-1 1 0,1 0 0,-1 0 0,1-1 0,-1 1 0,1 0 0,0 0 0,-1 0 0,1-1 0,0 1 0,0 0 0,0 0 0,-1 0 0,1 0 0,0 0 0,0 0 0,0 0 0,0-1 0,0 1 0,1 0 0,-1 0 0,0 1 0,2 0-6,-1-1 0,0 1 0,1-1 1,-1 1-1,1-1 0,-1 0 0,1 0 0,-1 0 1,1 0-1,0 0 0,0 0 0,3 1 0,19 7-25,0-2-1,1 0 0,0-2 0,0 0 0,37 1 1,-4-4 15,85-7 0,119-35 37,-238 34 11,0-1-1,-1-1 1,0-1 0,25-14 0,-48 23-26,13-10 124,-27 0-5,2 5-104,0 1 1,0 0-1,-1 0 1,1 2-1,-1-1 0,-23 0 1,-89 2-3,88 2-17,-9 2-1,1 1-1,-1 3 1,1 1 0,-65 22 0,-83 24-19,147-42 9,-23 11-32,67-23 38,0 1 1,0 0-1,0 0 1,0 0-1,1 0 0,-1 0 1,0 1-1,0-1 1,1 1-1,-1-1 1,-2 4-1,4-5 4,0 1 0,-1-1-1,1 1 1,0-1 0,0 1 0,0-1-1,0 1 1,0-1 0,0 1 0,0-1-1,0 1 1,0-1 0,0 1 0,0-1-1,0 1 1,0-1 0,0 1 0,0-1-1,1 1 1,-1-1 0,0 0 0,0 1-1,1-1 1,-1 1 0,0-1 0,0 1-1,1-1 1,-1 0 0,1 1 0,4 3-15,-1-1 0,1 0 0,0-1 0,0 1 0,0-1 0,8 3 0,-9-4 18,18 6-25,1-1 0,-1-1 0,1-1 0,1 0 0,44-1 0,-28-3 15,0-2 1,-1-1 0,1-3-1,45-11 1,150-59-11,-203 66 20,-26 9 2,0-1 0,1 1 1,-1-1-1,0-1 0,0 1 0,0-1 1,-1 0-1,1-1 0,-1 1 0,1-1 0,-1 0 1,0 0-1,0-1 0,4-5 0,4-17 48,-12 26-47,-1 1 1,0-1-1,0 1 1,0-1-1,0 0 1,0 1-1,0-1 1,0 1-1,0-1 1,0 0-1,0 1 1,0-1-1,0 0 1,0 1-1,0-1 1,-1 1-1,1-1 1,0 1-1,-1-1 1,1 0-1,0 1 1,-1-1-1,1 1 1,0-1-1,-1 1 1,1 0-1,-1-1 1,1 1-1,-1-1 1,1 1-1,-1 0 0,1-1 1,-2 1-1,-23-7 14,22 7-35,1-1 0,0 1 0,0 0 0,0-1 0,0 0 0,-1 1 0,1-1 0,0 0 1,-2-2-1,2 2 23,1 0 0,-1-1 0,1 0 0,-1 1 0,1-1 1,0 0-1,0 0 0,0 0 0,0 0 0,0 0 0,0 0 1,0 0-1,0 0 0,1 0 0,-1 0 0,1 0 0,0 0 1,0 0-1,-1-1 0,2 1 0,-1 0 0,0-3 0,0 4 1,0 0 0,-1-1 0,1 1 1,-1 0-1,1 0 0,-1 0 0,0-1 0,1 1 0,-1 0 0,0 0 0,0 0 0,0 0 0,0 0 0,0 0 0,0 1 0,0-1 0,0 0 0,0 0 0,0 1 0,0-1 0,0 1 0,-1-1 0,1 1 0,0-1 0,0 1 0,-1 0 0,1 0 0,0-1 0,-1 1 0,-1 0 1,-14 1-250,17-1 231,0 0-1,0 0 0,0 0 1,1 0-1,-1 0 1,0 0-1,0 0 0,0 0 1,0 0-1,0 0 1,0 0-1,1 0 0,-1 0 1,0 0-1,0 0 1,0 1-1,0-1 0,0 0 1,0 0-1,1 0 1,-1 0-1,0 0 0,0 0 1,0 0-1,0 0 1,0 0-1,0 1 0,0-1 1,0 0-1,0 0 1,0 0-1,1 0 0,-1 0 1,0 0-1,0 1 1,0-1-1,0 0 0,0 0 1,0 0-1,0 0 1,0 0-1,0 1 0,0-1 1,0 0-1,0 0 0,0 0 1,0 0-1,0 0 1,0 0-1,-1 1 0,1-1 1,0 0-1,0 0 1,0 0-1,0 0 0,0 0 1,0 0-1,0 0 1,0 1-1,0-1 0,0 0 1,-1 0-1,1 0 1,0 0-1,0 0 0,0 0 1,0 0-1,70 35-922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6:01.758"/>
    </inkml:context>
    <inkml:brush xml:id="br0">
      <inkml:brushProperty name="width" value="0.1" units="cm"/>
      <inkml:brushProperty name="height" value="0.1" units="cm"/>
      <inkml:brushProperty name="color" value="#333333"/>
    </inkml:brush>
  </inkml:definitions>
  <inkml:trace contextRef="#ctx0" brushRef="#br0">3432 100 3633,'65'-15'521,"99"-30"169,-51 11 1593,-146 28 61,-23 7-1750,-341 41 149,299-29-621,-824 101 1080,662-73-777,197-28-343,62-13-82,-21 6-41,24-3-8,13 1-15,36 6-42,58 2 0,-90-10 96,110 10-28,138-6 0,74-34-18,-196 14 18,-35 4 4,409-22-129,-500 32 231,-17 0-34,-3 0 0,-31 0 97,-206 1 261,90 5-236,-148 25 0,215-18-118,-595 102 122,464-72-144,45-12-6,-54 19-10,210-48-37,-16 4 67,25-6-144,18-3-224,186-35-73,-37 13 261,76-28-42,-74 13 54,195-37-74,-280 61 199,27-7 95,-108 23-75,1-1 0,-1 1-1,0 0 1,1 0-1,-1-1 1,0 1-1,1-1 1,-1 1 0,0-1-1,0 0 1,1 1-1,-1-1 1,0 0-1,0 0 1,0 0 0,0 0-1,0 0 1,0 0-1,0 0 1,0 0 0,-1 0-1,1 0 1,1-3-1,-3 3 3,1 0-1,-1 0 1,0 0-1,0 0 1,1 0-1,-1 0 1,0 0-1,0 0 1,0 0-1,0 0 1,0 0-1,0 1 1,-1-1 0,1 0-1,0 1 1,0-1-1,0 1 1,-1-1-1,1 1 1,0 0-1,0 0 1,-1-1-1,1 1 1,-2 0-1,-12-2 76,-1 1-1,-26 0 1,-1043 26 775,748-14-714,-114-22-86,385 5-145,64 6 78,1-1 0,-1 1-1,1 0 1,-1 0 0,1 0-1,-1 0 1,1 0 0,-1 0-1,0 0 1,1 1 0,-1-1-1,1 0 1,-1 1-1,-2 1 1,5-1 1,0 0 0,0 0 0,-1 0 0,1 0 0,0 0 0,0-1 0,0 1 0,0 0 0,0 0-1,0-1 1,0 1 0,0 0 0,0-1 0,0 1 0,0-1 0,0 1 0,1-1 0,-1 0 0,2 1 0,20 6-28,0-1-1,0-2 1,1 0 0,-1-1 0,42 0 0,-53-3 28,569-19-86,-296 1 36,-232 16 16,101 9 0,-150-7 40,1 1 0,0-1-1,-1 1 1,0 1 0,1-1-1,-1 1 1,7 3 0,-10-5 1,-1 0 0,0 0 0,0 0 0,1 0 0,-1 1 1,0-1-1,0 0 0,1 0 0,-1 0 0,0 1 1,0-1-1,0 0 0,1 0 0,-1 1 0,0-1 0,0 0 1,0 0-1,0 1 0,0-1 0,0 0 0,0 1 0,0-1 1,0 0-1,1 0 0,-1 1 0,0-1 0,0 0 0,0 1 1,-1-1-1,1 1 0,0 0 1,-1-1-1,0 1 1,1 0 0,-1 0 0,0-1 0,0 1 0,0 0-1,0-1 1,0 1 0,1-1 0,-1 1 0,0-1-1,0 1 1,-2-1 0,-25 10 29,-43 7 0,-30 8 50,-61 20 60,-245 38 247,26-50-70,286-29-257,-116 12 66,-131-2-40,319-10-163,23-3 22,6 1-5,55 3-132,126-5-15,325-41-1,-278 2 92,42-37 1,-195 51 104,30-11 27,-106 34-5,-1-1 0,1 1 0,0-1 0,-1 0 0,0-1 0,6-5 0,-9 9-7,0 0 1,-1-1-1,1 1 0,-1-1 0,1 1 0,-1-1 1,1 1-1,-1-1 0,1 1 0,-1-1 0,1 1 1,-1-1-1,0 0 0,1 1 0,-1-1 0,0 0 0,0 1 1,1-1-1,-1 0 0,0 1 0,0-1 0,0 0 1,0 1-1,0-1 0,0 0 0,0 1 0,0-1 0,0 0 1,0 0-1,-1 1 0,1-1 0,0 0 0,0 1 1,-1-1-1,1 0 0,0 1 0,-1-1 0,1 1 1,0-1-1,-1 1 0,0-1 0,-2-1 15,-1 0-1,1 1 1,-1 0-1,1-1 1,-1 2-1,0-1 1,1 0 0,-1 1-1,0-1 1,-5 1-1,-53 2 136,44 0-114,-633 82 567,559-69-537,-538 107 395,553-106-412,40-10-33,-51 17-1,84-21-23,0-1-1,0 0 1,1 1-1,-1 0 0,1 0 1,-1 0-1,1 0 1,-5 4-1,8-6 4,0 0 0,0 1 0,-1-1 0,1 0 0,0 0 0,0 0-1,0 1 1,0-1 0,0 0 0,-1 0 0,1 0 0,0 1 0,0-1 0,0 0 0,0 0 0,0 0-1,0 1 1,0-1 0,0 0 0,0 0 0,0 1 0,0-1 0,0 0 0,0 0 0,0 0 0,0 1-1,0-1 1,0 0 0,0 0 0,0 1 0,1-1 0,-1 0 0,0 1 0,11 3-45,13-1 9,0-2-1,0-1 0,29-2 0,-25 0 23,44-5-10,128-31 1,-151 28 21,124-26 3,97-22 8,0-22 49,-250 73-41,-7 2-4,0 0 0,22-11 1,-32 14-3,0 0 1,0 0 0,0 0-1,-1 0 1,1 0 0,-1-1 0,1 0-1,-1 1 1,0-1 0,0 0-1,0 0 1,0 0 0,0 0 0,-1 0-1,2-5 1,-2 7-5,-1 0 1,0 0-1,1 0 1,-1 1-1,0-1 0,0 0 1,0 0-1,0 0 1,0 0-1,0 1 0,0-1 1,0 0-1,0 0 1,0 0-1,0 0 0,-1 0 1,1 1-1,0-1 1,0 0-1,-1 0 0,1 0 1,-1 1-1,1-1 1,-1 0-1,1 1 0,-1-1 1,1 0-1,-2 0 0,-2-3 19,-1 1 0,1-1 0,-1 1 0,0 0 0,-1 1 0,1-1-1,0 1 1,-1 0 0,-7-2 0,-64-11 145,77 15-170,-77-9 86,0 3 1,0 4-1,0 4 0,-106 15 0,92-3-49,1 4-1,1 5 1,1 3 0,1 4-1,-139 69 1,141-55-49,53-22-22,31-21 30,0 0 0,0 0 0,0 0 0,0 0 0,1 0 0,-1 0 0,0 0 0,0 0 0,1 0 0,-1 0 0,1 1 0,-1-1 0,1 0 0,-1 3 0,1-4 1,0 1 1,0 0-1,0 0 0,0-1 0,0 1 1,1 0-1,-1 0 0,0-1 0,0 1 0,1 0 1,-1-1-1,1 1 0,-1 0 0,0-1 1,1 1-1,-1 0 0,1-1 0,0 1 0,-1-1 1,1 1-1,-1-1 0,2 1 0,29 13-43,-3-8 34,0-1 0,0-1 0,0-1-1,1-1 1,-1-2 0,0-1 0,38-6 0,18-7 13,96-28 0,33-29 28,-173 54-6,0-2-1,-2-2 1,38-26-1,-68 42-3,-1-1-1,1 1 1,-1-2-1,0 1 1,0-1 0,-1 0-1,10-14 1,-15 18-10,0 1-1,1 0 1,-2 0 0,1-1 0,0 1-1,0 0 1,-1-1 0,1 1 0,-1-1-1,0 1 1,0-1 0,0 1 0,0-1-1,0 1 1,0-1 0,-1 1 0,1 0-1,-1-1 1,0 1 0,0-1 0,0 1-1,0 0 1,0 0 0,0 0 0,0 0-1,-1 0 1,1 0 0,-1 0 0,0 0-1,-3-3 1,-2-2 9,-1 1 0,-1-1 0,1 2 0,-1-1 0,0 1 0,0 0 0,0 1 0,-1 0 0,1 1 0,-1 0 0,-13-2 0,-10-1 5,0 2 0,-41 1-1,37 3-15,0 2-1,1 2 1,-1 1 0,1 2-1,0 2 1,-59 22 0,31-5-22,1 3 0,-95 59 1,145-80 5,6-3 0,-1-1 0,1 1 0,-9 8 1,15-11 3,-1-1 0,1 1 0,0 0 0,-1-1 0,1 1 0,0 0 0,0 0 0,0 0 0,0 0 0,0 0 0,0 0 0,1 0 0,-1 0 0,1 1 0,0-1 0,-1 0 0,1 3 0,0-4 1,0 0 0,0 1 0,0-1 0,1 0 0,-1 1 0,0-1 0,1 0 0,-1 1 0,1-1 0,-1 0 0,1 0 0,-1 1 0,1-1 0,0 0 0,0 0 0,0 0 0,-1 0 0,1 0 0,0 0 0,0 0 0,2 1 0,6 5-8,0-1-1,1-1 0,0 1 0,0-1 0,0-1 0,0 0 1,1-1-1,0 0 0,-1 0 0,18 1 0,17 1-15,59-3 1,-96-2 25,41 0-13,62-7 0,32-23 6,-107 22 8,182-51 11,-178 45 12,-1-1-1,-1-2 1,43-26 0,-75 39-8,-1 0-1,1 0 1,0 0 0,-1-1-1,0 0 1,7-8 0,-11 12-9,0 0 1,0-1-1,0 1 0,0 0 1,-1-1-1,1 1 0,0-1 1,-1 1-1,1-1 0,-1 1 1,1-1-1,-1 1 0,0-1 1,1 1-1,-1-1 0,0 0 1,0 1-1,0-1 0,-1 1 1,1-1-1,0 0 0,0 1 1,-1-1-1,1 1 0,-1-1 1,1 1-1,-2-2 0,-1-1 8,0 1 0,-1 0 0,1 0-1,-1 0 1,0 0 0,0 0-1,0 1 1,0 0 0,0 0-1,0 0 1,-7-2 0,-60-16 75,36 15-82,-2 0 1,1 3-1,0 0 1,-1 3-1,1 1 1,0 2 0,0 1-1,0 2 1,1 1-1,0 2 1,0 1-1,1 2 1,1 1 0,-41 24-1,72-37-8,-7 5-9,0-1 0,1 1 0,-14 12-1,20-16 6,0 0 0,0 0-1,0 1 1,0-1-1,1 1 1,-1 0-1,1-1 1,-1 1 0,1 0-1,0 0 1,0 0-1,0 0 1,1 0-1,-1 0 1,1 0 0,-1 5-1,1-6 2,0 1 0,0-1-1,1 0 1,-1 0-1,0 0 1,1 0 0,-1 0-1,1 0 1,0 0 0,0 0-1,0 0 1,0 0 0,0 0-1,0 0 1,0-1 0,1 1-1,-1 0 1,3 2 0,6 5-10,1-1 0,0 0 0,0 0 1,1-1-1,0-1 0,15 7 0,98 30-37,-18-15 28,140 16 1,120-11 8,183-22 5,-3-24-167,-292 5-58,-168 2 153,-85 6 84,-1 0-1,0 0 0,0 0 1,0-1-1,0 1 0,0 0 1,1-1-1,-1 1 1,0-1-1,0 1 0,0-1 1,0 0-1,1-1 0,-2 2 0,1 0 0,-1-1 0,0 1 0,0 0 0,0-1 0,0 1 0,0 0 0,0-1 0,0 1-1,1 0 1,-1-1 0,0 1 0,0 0 0,0-1 0,-1 1 0,1-1 0,0 1 0,0 0 0,0-1 0,0 1-1,0 0 1,0-1 0,0 1 0,-1 0 0,1 0 0,0-1 0,0 1 0,0 0 0,-1-1 0,-2-2 6,1 1 0,-1-1 0,0 1 1,0 0-1,-1 0 0,1 0 0,-4-2 0,-24-9 12,1 1 0,-1 2 0,-1 1 0,-62-9 0,-143-4-43,58 17-21,-203 22-1,-166 51-16,514-63 55,-79 14-22,97-15 8,0 0 1,1 1-1,-31 13 0,43-16 10,1-1 1,-1 1-1,1-1 1,-1 1-1,1 0 1,0 0-1,-1 0 1,1 0-1,0 1 1,0-1-1,1 0 0,-3 5 1,3-6 4,1 0 0,0 0 0,-1 0 1,1 0-1,0 0 0,0 1 0,0-1 0,0 0 1,0 0-1,0 0 0,0 0 0,0 0 0,1 0 1,-1 1-1,0-1 0,1 0 0,-1 0 0,0 0 0,1 0 1,-1 0-1,1 0 0,0 0 0,-1 0 0,1 0 1,0-1-1,0 1 0,0 0 0,-1 0 0,1-1 1,0 1-1,0 0 0,0-1 0,0 1 0,0-1 1,0 1-1,1-1 0,10 6-28,1-1-1,-1 0 1,1-2 0,0 1-1,20 2 1,93 7-112,-100-11 128,363 13-103,-3-56 84,-293 28 31,531-76 5,-560 81 46,85-23-1,-119 20 56,-30 11-99,0 0 0,1 0 1,-1 0-1,0 0 0,0 0 0,0 0 0,0 0 0,0 0 0,0 0 0,0 0 0,0 0 0,0 0 0,0 0 0,0 0 0,0 0 0,1-1 0,-1 1 0,0 0 0,0 0 1,0 0-1,0 0 0,0 0 0,0 0 0,0 0 0,0 0 0,0 0 0,0-1 0,0 1 0,0 0 0,0 0 0,0 0 0,0 0 0,0 0 0,0 0 0,0 0 1,0 0-1,0-1 0,0 1 0,0 0 0,0 0 0,0 0 0,0 0 0,-1 0 0,1 0 0,0 0 0,0 0 0,0 0 0,0 0 0,0 0 0,0-1 0,0 1 0,0 0 1,0 0-1,0 0 0,0 0 0,-1 0 0,1 0 0,0 0 0,0 0 0,0 0 0,0 0 0,0 0 0,0 0 0,0 0 0,0 0 0,-1 0 0,-19-3 90,-120 7 86,58 1-137,43-4-26,-102 7 18,-462 87 30,548-85-59,-82 14 3,-196 38-5,285-50-38,34-5 0,14-7 36,-1 0 1,1 0-1,0 0 0,0 0 0,0 0 0,0 0 0,0 0 0,0 0 0,0 0 0,0 0 0,-1 0 0,1 1 0,0-1 0,0 0 0,0 0 0,0 0 1,0 0-1,0 0 0,0 0 0,0 0 0,0 1 0,0-1 0,0 0 0,0 0 0,0 0 0,0 0 0,0 0 0,0 0 0,0 1 0,0-1 0,0 0 0,0 0 1,0 0-1,0 0 0,0 0 0,0 0 0,0 1 0,0-1 0,0 0 0,0 0 0,0 0 0,0 0 0,0 0 0,0 0 0,0 0 0,0 0 0,0 1 0,1-1 1,-1 0-1,0 0 0,0 0 0,0 0 0,0 0 0,0 0 0,0 0 0,0 0 0,1 0 0,-1 0 0,0 0 0,36 4-81,-23-4 63,116 4-75,191-19 0,432-95 75,-664 95 19,242-43 3,112-17 5,-283 56 8,-58 14 24,-98 5-32,0 0 0,0-1 0,0 1 0,0-1 0,-1 0 0,1 0 0,0 0 1,4-2-1,-7 3-8,1 0 1,-1 0 0,0 0 0,0 0 0,0-1 0,0 1 0,0 0 0,0 0 0,0 0 0,0 0 0,0 0-1,0 0 1,0-1 0,0 1 0,0 0 0,0 0 0,0 0 0,0 0 0,0 0 0,0-1 0,-1 1-1,1 0 1,0 0 0,0 0 0,0 0 0,0 0 0,0 0 0,0 0 0,0 0 0,0-1 0,0 1-1,0 0 1,-1 0 0,1 0 0,0 0 0,0 0 0,0 0 0,0 0 0,0 0 0,0 0 0,-1 0-1,1 0 1,0 0 0,0 0 0,0 0 0,0 0 0,0 0 0,0 0 0,-1 0 0,1 0 0,0 0 0,0 0-1,0 0 1,0 0 0,-25-3 56,-83 0 21,75 1-63,-97-1 21,-237 35-32,289-22-5,-144 17-1,78-2 2,-41 6 0,98-18-13,57-2-27,30-11 40,0 0-1,-1 0 0,1 0 0,0 0 0,0 0 0,0 1 0,0-1 1,-1 0-1,1 0 0,0 0 0,0 0 0,0 0 0,0 0 0,0 1 1,-1-1-1,1 0 0,0 0 0,0 0 0,0 0 0,0 1 0,0-1 1,0 0-1,0 0 0,0 0 0,0 1 0,0-1 0,0 0 0,0 0 0,0 0 1,0 0-1,0 1 0,0-1 0,0 0 0,0 0 0,0 0 0,0 1 1,0-1-1,0 0 0,0 0 0,0 0 0,0 1 0,1-1 0,17 7-71,33 3 17,1-3 0,61 2 1,301-25 16,13-33 19,-291 32 18,548-84 11,-669 98-8,-5 2 25,-1 0 1,1 0-1,-1-1 0,0-1 0,0 0 1,14-6-1,-22 9-25,-1 0 1,0 0-1,0 0 0,1 0 1,-1 0-1,0 0 0,0-1 1,1 1-1,-1 0 0,0 0 1,0 0-1,1 0 0,-1-1 1,0 1-1,0 0 0,0 0 1,0-1-1,1 1 0,-1 0 1,0 0-1,0-1 0,0 1 1,0 0-1,0 0 0,0-1 1,0 1-1,0 0 0,1-1 1,-1 1-1,0 0 0,0 0 1,0-1-1,0 1 0,-1 0 1,1-1-1,0 1 0,0 0 1,0 0-1,0-1 0,0 1 1,0 0-1,0-1 0,0 1 1,-1 0-1,1 0 1,0 0-1,0-1 0,0 1 1,-1 0-1,1 0 0,0-1 1,0 1-1,0 0 0,-1 0 1,1 0-1,-1-1 0,-9-5 25,0 1-1,-1 0 0,0 0 1,0 1-1,0 0 0,-1 1 1,-20-4-1,-13-1-10,1 2 0,-1 2 0,0 3 0,-45 3 0,7 4-12,-104 23 0,169-26-8,3-1-8,-1 1 0,1 1 0,0 0 0,0 1 1,1 0-1,-1 1 0,1 1 0,-17 11 0,30-17 7,-1 0 0,1-1 0,0 1 0,-1 0 0,1 0-1,0 0 1,0 1 0,0-1 0,0 0 0,0 0 0,0 1 0,0-1-1,0 0 1,0 1 0,1-1 0,-1 1 0,0-1 0,1 1 0,-1 2 0,1-3 0,0 1 1,1-1-1,-1 0 1,0 0-1,1 0 1,-1 1-1,1-1 1,-1 0-1,1 0 1,0 0-1,-1 0 1,1 0-1,0 0 1,0 0-1,0 0 1,0 0-1,0-1 1,0 1 0,2 1-1,5 3-11,1-1-1,0 0 1,0 0 0,0-1-1,1-1 1,11 3 0,17 1-3,1-2 1,-1-1-1,43-3 1,113-19 2,-116 3 12,-1-3-1,123-50 1,-186 63 11,0 0-1,-1-1 1,21-14 0,-27 15 4,1 1 1,0 1 0,11-6-1,0 6 31,3-1 12,-21 4-50,-1 1 1,1 0-1,-1-1 1,1 1-1,-1 0 1,0-1-1,1 1 1,-1 0-1,0-1 1,1 1-1,-1-1 1,0 1-1,1 0 1,-1-1-1,0 1 1,0-1-1,1 1 1,-1-1-1,0 1 0,0-1 1,0 1-1,0-1 1,0 1-1,0-1 1,0 0-1,0 1 1,0-1-1,0 1 1,0-1-1,0 1 1,0-1-1,0 1 1,-1-1-1,1-1 5,0 1 0,-1 0 0,1-1 1,-1 1-1,0 0 0,1 0 0,-1 0 0,0 0 0,1 0 0,-1 0 0,0 0 0,0 0 0,0 0 0,0 0 0,0 0 0,0 0 0,-2-1 0,-27-7 115,25 8-111,-5-1 8,1-1-3,-1 1 0,1 0 1,-1 1-1,1 0 0,-1 0 0,1 1 0,-1 1 0,-18 2 0,15-1-13,0 1 0,1 0 0,-1 1 0,1 1 0,-1 0 0,2 0 0,-1 1-1,-20 14 1,14-7-6,1 0-10,0-1 0,0 2 0,-14 17 0,26-26 2,0 2 0,0-1 0,1 1 0,0-1 0,0 1 0,1 0 0,0 0 0,0 1 0,0-1 0,1 1 0,0-1 0,0 10 0,1-12 3,1 0 1,0 0-1,1 0 1,-1 0-1,1 0 0,0 0 1,0 0-1,0-1 1,1 1-1,0 0 1,0-1-1,0 1 1,1-1-1,-1 0 1,1 0-1,0 0 1,6 7-1,-5-6 1,1-1 1,-1 0-1,1 0 0,0-1 1,0 1-1,0-1 0,1 0 1,-1 0-1,1-1 1,0 1-1,-1-1 0,1-1 1,0 1-1,12 1 0,-6-2 8,32 1 26,-42-3-26,1 1-1,-1 0 1,1-1 0,-1 1 0,1-1 0,-1 0 0,0 0 0,1 0 0,-1 0-1,0 0 1,0 0 0,0-1 0,0 1 0,0-1 0,3-2 0,-2 0 7,-1 1 1,0-1-1,0 1 1,0-1 0,0 0-1,0 0 1,-1 0 0,0 0-1,0 0 1,0 0-1,0-1 1,0 1 0,-1 0-1,0 0 1,0-1-1,0 1 1,0 0 0,-1 0-1,0-1 1,0 1-1,-2-7 1,0 3 5,-1 0 1,1 0-1,-1 0 1,-1 1-1,1-1 0,-2 1 1,1 0-1,-8-7 1,-5-9 38,15 20-47,-2-3 10,0 0 1,0 0-1,-10-8 1,13 13-12,0-1-1,0 1 1,0 0 0,0 0 0,0 0-1,0 0 1,0 0 0,-1 0 0,1 1 0,0-1-1,0 1 1,-1-1 0,1 1 0,0 0-1,-1 0 1,1 0 0,-4 1 0,-9 0-41,0 0 0,-25-2 1,10 1 413,28-1-360,0 1 0,0-1 1,1 1-1,-1-1 0,0 0 1,1 0-1,-1 0 0,1 0 1,-1 0-1,1 0 0,-1 0 1,1 0-1,0 0 0,-1-1 1,1 1-1,0-1 0,-1-1 1,1 1-29,0 0 1,-1 1-1,1-1 1,0 1 0,-1-1-1,1 1 1,0 0 0,-1 0-1,0-1 1,1 1 0,-1 0-1,0 0 1,1 1-1,-1-1 1,0 0 0,0 0-1,-4 0 1,6 1 6,-1 0-1,1 1 1,-1-1 0,1 0 0,0 0 0,-1 1-1,1-1 1,-1 0 0,1 1 0,0-1 0,-1 0-1,1 1 1,0-1 0,-1 1 0,1-1 0,0 0-1,0 1 1,-1-1 0,1 1 0,0-1 0,0 1-1,0-1 1,0 1 0,-1-1 0,1 1 0,0-1-1,0 1 1,0-1 0,0 1 0,0 0 0,-4 19-9,0 0 1,-2 28 0,1 5 3,4 63 1,1-108 5,1 1 0,0-1 0,0 0 0,1 1 0,0-1 1,1 0-1,0 0 0,0 0 0,0-1 0,1 1 0,0-1 0,1 0 0,0 0 1,9 10-1,2 4 7,-16-20-5,1 0 0,-1 0-1,1 0 1,-1 0 0,1-1 0,-1 1-1,1 0 1,0 0 0,-1-1 0,1 1-1,0 0 1,-1-1 0,1 1 0,0-1-1,0 1 1,0-1 0,0 1 0,0-1-1,0 1 1,-1-1 0,1 0-1,0 0 1,0 1 0,0-1 0,0 0-1,0 0 1,1 0 0,0 0 1,-2-1 13,1 0 0,-1 0 0,1 0 0,-1 0 0,0 0 0,1 1 0,-1-1 0,0 0 0,1 0 0,-1 0 0,0 0 0,0-1 0,0 1 0,0 0 0,0 0 0,0 0 0,0 0 0,-1 0 0,1-1 0,0-10 55,1-68-14,3-213 27,1 165 32,-4 124-101,-1-1 0,0 1-1,0-1 1,0 1 0,-1-1-1,1 0 1,-4-7 0,4 12-21,0-1 0,0 1 0,-1 0 0,1-1 0,0 1 0,-1 0 0,1-1 0,-1 1 0,1 0 0,0 0 0,-1 0 0,1-1 0,-1 1 0,1 0 0,0 0 0,-1 0-1,1 0 1,-1 0 0,1 0 0,-1 0 0,1 0 0,-1 0 0,1 0 0,-1 0 0,1 0 0,0 0 0,-1 0 0,1 0 0,-1 0 0,1 1 0,-1-1 0,1 0 0,0 0 0,-1 0 0,1 1 0,0-1 0,-1 0 0,1 1 0,0-1 0,-1 0 0,1 1 0,0-1 0,-1 0 0,1 1 0,0-1 0,0 0 0,0 1 0,-1-1 0,1 1 0,0-1 0,0 1 0,0-1 0,0 1 0,0-1 0,0 0 0,0 2 0,-2 13-6,1 0-1,0 1 1,3 15 0,13 139-15,-15-161 25,2-1 0,0 1 0,0-1 0,0 1 0,1-1 1,0 0-1,8 15 0,-7-18 1,0 0-1,0 0 1,1-1 0,-1 1 0,1-1 0,11 7 0,-6-4 0,15 13 1,-16-12 2,0 0 1,1-1-1,0 0 1,1 0-1,-1-1 1,1-1-1,22 8 1,-32-12 0,1-1 0,-1 1 1,0-1-1,1 0 0,-1 0 0,1 0 0,-1 1 1,0-1-1,1 0 0,-1-1 0,1 1 0,-1 0 1,0 0-1,1-1 0,-1 1 0,0-1 0,1 1 1,0-1-1,0-1 14,-1 0 1,0 1-1,0-1 1,0 0-1,-1 1 1,1-1-1,0 0 1,-1 0-1,1 0 1,-1 0-1,1 1 1,-1-1-1,0 0 1,0 0-1,0 0 1,0 0 0,0-2-1,-4-75 55,-14-95-15,-3 41 14,21 131-71,-1-1 0,1 0-1,-1 0 1,0 0 0,0 1 0,0-1-1,0 0 1,0 1 0,-1-1 0,1 1-1,-1 0 1,-2-3 0,2 3-26,0 1 0,0 0 0,-1 0 0,1 0 0,0 1 0,-1-1 0,1 1 0,0-1 0,-1 1 0,1 0 0,0-1 0,-1 1 0,-3 1 0,5-1 24,1 0 0,0 0-1,0 0 1,-1 0-1,1 1 1,0-1 0,-1 0-1,1 0 1,0 0-1,0 1 1,-1-1 0,1 0-1,0 0 1,0 1-1,-1-1 1,1 0 0,0 0-1,0 1 1,0-1-1,0 0 1,0 1 0,-1-1-1,1 0 1,0 0-1,0 1 1,0-1 0,0 0-1,0 1 1,0-1-1,0 0 1,0 1 0,0-1-1,0 0 1,0 1-1,0-1 1,0 0 0,0 1-1,0-1 1,1 1-1,-1 19-15,0 0-1,4 20 0,16 129-2,-19-159 20,0 9 1,0-1-1,2 0 1,0-1 0,1 1 0,9 25-1,-7-27-81,12 28 196,-16-42-223,-1 0 0,1 1 0,0-1 0,-1 0 0,1 0 0,0 0 0,0-1 0,0 1 0,1 0 0,-1-1 0,0 1 0,1-1 0,-1 0 0,5 2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6:16.412"/>
    </inkml:context>
    <inkml:brush xml:id="br0">
      <inkml:brushProperty name="width" value="0.1" units="cm"/>
      <inkml:brushProperty name="height" value="0.1" units="cm"/>
      <inkml:brushProperty name="color" value="#333333"/>
    </inkml:brush>
  </inkml:definitions>
  <inkml:trace contextRef="#ctx0" brushRef="#br0">528 577 4697,'-6'0'-9,"-21"2"-33,26-2 41,0 0 1,0 0-1,0 1 1,0-1-1,0 1 1,0-1-1,0 1 1,0-1-1,0 1 1,0-1-1,1 1 1,-1 0-1,0 0 1,0-1-1,1 1 1,-1 0 0,0 0-1,1 0 1,-1 0-1,0 2 1,-1 6 71,8-11 1279,3 2-1039,70-2-151,224-18-51,-184 18-110,127 14 0,-39 1 7,-156-11-1,-26 0 0,0-1 0,-1-2 0,27-2 1,-22-4 39,50-18 1,-75 24-35,-1 0 3,-1 0 0,1 0-1,0-1 1,0 1 0,0-1 0,-1 0-1,5-3 1,-6 4 20,-1 1 0,1-1 0,-1 1 0,1-1 0,-1 0 0,1 1 0,-1-1 0,1 0 0,-1 0 0,0 1 0,1-1 0,-1 0 0,0 0 0,0 0-1,1 1 1,-1-1 0,0 0 0,0 0 0,0 0 0,0 1 0,-1-3 0,1 2 22,0 0-1,-1-1 1,0 1-1,1 0 1,-1-1-1,0 1 1,0 0-1,0 0 1,0 0-1,0 0 1,0 0-1,0 0 1,0 0-1,-1-1 1,-3-2 17,0 1 0,0 0-1,-1 0 1,-7-2 0,-343-121 587,199 88-400,139 34-228,-42-8 97,0 2-1,0 4 1,-77 0-1,61 7 23,1 3 1,-119 23 0,151-17-196,42-10 42,1 0 1,0 0-1,0 0 0,-1 0 1,1 0-1,0 0 1,0 0-1,-1 0 1,1 0-1,0 0 0,0 0 1,-1 0-1,1 0 1,0 0-1,0 0 1,-1 0-1,1 0 1,0 0-1,0 1 0,0-1 1,-1 0-1,1 0 1,0 0-1,0 1 1,0-1-1,0 0 1,-1 0-1,1 0 0,0 1 1,0-1-1,0 0 1,0 0-1,0 0 1,0 1-1,0-1 0,0 0 1,-1 0-1,1 1 1,0-1-1,0 0 1,0 0-1,0 1 1,0-1-1,0 0 0,1 0 1,-1 1-1,0-1 1,0 0-1,0 0 1,0 1-1,0-1 1,0 0-1,0 0 0,0 1 1,1-1-1,-1 0 1,0 0-1,0 0 1,0 1-1,0-1 0,1 0 1,-1 0-1,0 0 1,1 1-1,6 1-16,0 1 0,0-1 0,0 0 0,1-1 0,-1 1 0,0-1 0,1-1 0,-1 0 0,1 0-1,7-1 1,21 1-17,562-8-124,-260-28 126,-219 22 26,68-8 6,-55 0 10,29 14 226,-201 15-83,-69 23 0,106-29-149,-358 99 296,-439 36 60,409-76-172,170-34-113,212-26-76,4 1-5,1-1 1,-1 1 0,0 0-1,1 0 1,-1 1-1,-6 2 1,11-4 5,0 0 0,0 0 0,-1 0-1,1 0 1,0 0 0,0 0 0,0 0 0,0 1 0,-1-1 0,1 0 0,0 0 0,0 0 0,0 0 0,0 0 0,-1 1 0,1-1 0,0 0-1,0 0 1,0 0 0,0 1 0,0-1 0,0 0 0,0 0 0,0 0 0,-1 1 0,1-1 0,0 0 0,0 0 0,0 1 0,0-1 0,0 0 0,0 0-1,0 0 1,0 1 0,1-1 0,-1 0 0,0 0 0,0 1 0,0-1 0,0 0 0,0 0 0,18 9-68,12-2 14,0-2-1,44 3 1,-28-3 26,62 2-8,-1-4 0,116-12 0,212-45 10,-192 11 25,111-49 40,-324 83 8,42-19 0,-67 26-28,0 0 0,-1-1 0,0 1 0,1-1 1,-1-1-1,0 1 0,3-4 0,-6 6-2,1-1 0,-1 1 0,0 0 0,0-1 0,-1 1 0,1-1 0,0 1-1,0-1 1,-1 1 0,1-1 0,-1 0 0,1 1 0,-1-1 0,0 0 0,0 1 0,1-3 0,-2 2 3,1 0 1,0 0 0,-1 0 0,0 1-1,1-1 1,-1 0 0,0 0-1,0 1 1,1-1 0,-1 1 0,-1-1-1,1 1 1,0-1 0,0 1 0,-2-2-1,-1-1 21,-1 1 0,1 0 1,-1 0-1,0 0 0,0 0 0,-7-2 0,-7-3 24,0 1 0,-1 0 0,0 2 1,0 0-1,-1 2 0,1 0 0,-1 1 0,-22 1 0,-124 16 47,150-13-103,-1 0 0,-190 26 72,-147 38 9,152-27-53,-48 11-8,39-5-12,102-29-9,70-11-16,-64 16 1,103-21 6,-31 12-38,32-11 39,0-1 0,-1 0 0,1 0 0,0 0 0,0 0 0,0 0 0,0 0 0,0 0 0,-1 0 0,1 1 0,0-1 0,0 0 0,0 0 0,0 0 0,0 0 0,0 0 0,-1 1 0,1-1 0,0 0 0,0 0 0,0 0 0,0 1 0,0-1 0,0 0 0,0 0 0,0 0 0,0 1 0,0-1 0,0 0 0,0 0 0,0 0 0,0 0 0,0 1 0,0-1 0,0 0 0,0 0 0,0 0 0,0 1 0,0-1 0,1 0 0,-1 0 0,0 0 0,17 7-89,19 0 33,1-3 0,0-1 0,67-3 0,573-57-87,-402 29 123,-168 19 18,206-25 6,-245 23 6,62-7 79,-110 19 52,-42 3 12,-136 5 85,76-5-174,-617 56 155,258 8-146,373-58-92,-124 33 1,179-39 5,10-3 6,0-1 0,-1 1 0,1 0-1,0 1 1,0-1 0,0 1 0,0-1 0,-3 3 0,6-4 6,0 1 1,0-1-1,0 0 1,-1 0 0,1 1-1,0-1 1,0 0-1,0 0 1,0 0 0,0 1-1,1-1 1,-1 0-1,0 0 1,0 1-1,0-1 1,0 0 0,0 0-1,0 0 1,0 1-1,0-1 1,0 0 0,1 0-1,-1 0 1,0 1-1,0-1 1,0 0 0,0 0-1,1 0 1,-1 0-1,0 1 1,0-1 0,0 0-1,1 0 1,-1 0-1,0 0 1,0 0 0,1 0-1,23 9-66,-3-3 32,0-1 0,1-1 1,33 1-1,75-6-24,86-18 5,613-138 10,-397 35 63,-288 69 29,-135 50-29,-1-2 0,0 1-1,0-1 1,0 0 0,-1-1-1,8-7 1,2-7 80,-17 19-95,1 1 1,-1-1-1,0 1 1,0-1 0,0 0-1,1 1 1,-1-1-1,0 1 1,0-1-1,0 1 1,0-1 0,0 0-1,0 1 1,0-1-1,0 1 1,0-1 0,-1 1-1,1-1 1,0 0-1,0 1 1,0-1-1,-1 1 1,0-1 0,-2-2 10,0 0 1,0 1 0,-1 0 0,0 0-1,1 0 1,-1 0 0,0 1-1,0-1 1,-7 0 0,-37-11 44,-1 2-1,1 2 1,-2 2-1,-80 0 1,23 9-14,-119 17 0,-513 118 51,567-89-99,55-8-29,112-38 22,0 1 0,0 0 1,0 0-1,0 0 0,1 0 0,-9 8 0,12-10 8,1-1-1,-1 1 1,1-1-1,-1 1 1,1-1-1,-1 1 1,1-1-1,-1 1 1,1-1-1,-1 1 0,1 0 1,0-1-1,0 1 1,-1 0-1,1-1 1,0 1-1,0 0 1,0-1-1,-1 1 1,1 0-1,0 0 0,0-1 1,0 1-1,0 0 1,0 0-1,1-1 1,-1 1-1,0 0 1,0-1-1,0 1 1,1 0-1,-1-1 0,0 1 1,1 0-1,-1-1 1,0 1-1,1-1 1,-1 1-1,1-1 1,-1 1-1,1-1 1,-1 1-1,1-1 0,-1 1 1,1-1-1,0 1 1,0-1-1,7 3-13,-1-1 0,0-1-1,0 1 1,1-1-1,-1-1 1,13 0 0,96 0-69,178-23 1,115-43 61,-217 27 32,305-103 0,-376 92 35,-105 43-21,-1-1 1,0-1-1,0-1 1,15-12 0,-28 20-10,0 1 1,0-1 0,0 0 0,-1 0 0,1 0 0,-1 0 0,1 0 0,-1-1 0,0 1-1,0 0 1,1-1 0,-2 1 0,1 0 0,0-1 0,0 1 0,-1-1 0,0 1-1,1-1 1,-1 0 0,0 1 0,0-1 0,0 1 0,-1-1 0,1 1 0,-1-1-1,1 1 1,-1-1 0,0 1 0,0-1 0,0 1 0,0 0 0,0-1 0,-1 1 0,1 0-1,-1 0 1,1 0 0,-3-2 0,-2-1 27,1 0 0,-1 0 0,-1 1 0,1 0 1,-1 0-1,1 0 0,-1 1 0,0 0 0,-11-3 0,-3 0 51,-1 1-1,-35-3 1,-8 3 17,0 4 0,-127 13 0,-134 43-8,-160 55-40,347-71-64,-193 83 1,219-66-53,106-52 40,1 0-1,-1 0 0,1 1 0,0 0 1,-7 8-1,12-12 12,0-1 0,1 1 0,-1 0-1,0-1 1,1 1 0,-1 0 0,1 0 0,-1 0 0,1 0 0,0-1 0,-1 1-1,1 0 1,0 0 0,-1 0 0,1 0 0,0 0 0,0 0 0,0 0 0,0 0-1,0 0 1,0 0 0,0 0 0,0 0 0,0-1 0,0 1 0,1 0 0,-1 0-1,0 0 1,1 0 0,-1 0 0,1 0 0,-1 0 0,1-1 0,-1 1 0,1 0-1,-1 0 1,1-1 0,0 1 0,-1 0 0,1-1 0,0 1 0,0-1 0,-1 1-1,1-1 1,1 1 0,8 3-19,1 0-1,-1-1 0,1 0 1,-1-1-1,19 2 0,45 3-36,0-4 0,120-9 0,589-99 8,-654 77 67,156-54-1,-258 74 18,-1-3 0,1 0 0,-2-1-1,0-2 1,28-18 0,-51 30-11,0 0 0,1 0-1,-1 0 1,0 0 0,0-1 0,0 1-1,-1-1 1,1 1 0,2-6 0,-3 7-12,-1 0 0,0 0 1,0 0-1,0 0 0,0 1 1,0-1-1,0 0 0,0 0 1,0 0-1,0 0 0,0 0 1,0 0-1,0 0 0,-1 0 1,1 0-1,0 0 0,-1 0 1,1 0-1,-1 0 1,1 1-1,-1-1 0,1 0 1,-1 0-1,0 1 0,1-1 1,-1 0-1,0 1 0,0-1 1,1 0-1,-1 1 0,0-1 1,-2 0-1,-7-4 49,0 0 0,-1 0 0,1 1 1,-1 1-1,-14-3 0,-7-1 54,-40-1 0,-44 2-27,1 6-1,-1 5 0,-125 21 0,77 3-48,-257 79 0,79 18-73,254-87-33,86-38 61,-1 0 1,1 1 0,0-1-1,0 0 1,0 1-1,0 0 1,0 0 0,1-1-1,-1 1 1,0 0 0,1 0-1,-2 3 1,3-4 4,0-1 0,-1 1 0,1-1-1,0 1 1,0-1 0,0 1 0,0 0 0,0-1 0,0 1 0,0-1 0,0 1 0,0-1 0,0 1 0,1-1 0,-1 1 0,0 0 0,0-1-1,0 1 1,1-1 0,-1 1 0,0-1 0,1 1 0,0 0-5,0 0 1,0 0-1,1 1 0,-1-2 0,0 1 0,1 0 1,-1 0-1,1 0 0,-1 0 0,1-1 1,1 1-1,30 8-39,1-1 1,0-2 0,0-2-1,44 1 1,47-5 13,0-6 1,188-32-1,250-79 43,-284 47 62,-271 67-65,5 0 25,1-1 0,17-7-1,-30 11-26,-1-1-1,1 1 1,0 0 0,0-1-1,-1 1 1,1-1-1,0 1 1,-1-1-1,1 1 1,0-1-1,-1 1 1,1-1-1,-1 0 1,1 1-1,-1-1 1,1 0-1,-1 0 1,1 1-1,-1-1 1,0 0-1,1 0 1,-1 1-1,0-1 1,0 0-1,0 0 1,1 0-1,-1 0 1,0 1-1,0-1 1,0 0-1,0 0 1,-1 0-1,1-1 1,-1 0 2,0 1 0,0-1 0,0 1 0,0-1 0,-1 1 1,1 0-1,0 0 0,-1-1 0,1 1 0,-1 0 0,1 0 0,-1 0 0,1 1 0,-1-1 1,0 0-1,1 1 0,-4-2 0,-26-4 23,-1 1 0,1 2 0,-1 1 0,-62 4 1,-82 17-25,-412 99-30,497-96 19,-129 29-6,-82 35-49,281-80 22,-32 12-1,37-9-26,16-9 63,0 0 0,0 1 0,0-1 0,0 0 0,-1 0 0,1 0 0,0 0 0,0 1 0,0-1 0,0 0 0,0 0 1,0 0-1,-1 0 0,1 1 0,0-1 0,0 0 0,0 0 0,0 1 0,0-1 0,0 0 0,0 0 0,0 0 0,0 1 0,0-1 0,0 0 0,0 0 0,0 0 0,0 1 0,0-1 0,0 0 0,0 0 0,0 0 0,1 1 0,-1-1 0,0 0 0,2 2-10,0-1-1,0 0 0,1 0 0,-1 0 0,0 0 0,1-1 0,-1 1 0,1-1 0,-1 1 0,4-1 0,35 6-76,0-3-1,80-4 0,415-75-29,-446 60 117,-67 12 4,283-56-10,-242 44 43,-1-3 0,104-47 1,-159 63-26,3-2 19,0-1 1,15-9-1,-26 14-26,1 1-1,0 0 1,-1 0-1,1-1 1,-1 1-1,1-1 0,-1 1 1,1 0-1,-1-1 1,1 1-1,-1-1 1,0 1-1,1-1 0,-1 1 1,0-1-1,1 0 1,-1 1-1,0-1 1,1 1-1,-1-1 0,0 0 1,0 1-1,0-1 1,0 0-1,0 1 1,0-1-1,0 0 1,0 1-1,0-1 0,0 0 1,0 1-1,0-1 1,0 1-1,-1-1 1,1 0-1,0 1 0,0-1 1,-1 0-1,1 1 1,0-1-1,-1 1 1,1-1-1,0 1 0,-1-1 1,1 1-1,-1-1 1,1 1-1,-1 0 1,0-1-1,-3-2 8,0 1 0,0 0 0,0 0 0,0 1-1,-1-1 1,-7-1 0,-39-5 11,0 3 0,-97 1 0,145 4-21,-122 2 5,1 5 0,-1 5 0,-167 40 0,109-1-33,-266 112 1,443-160 21,-41 19-75,47-22 80,0 0-1,-1 0 0,1 0 0,0 1 0,-1-1 0,1 0 1,0 0-1,-1 1 0,1-1 0,0 0 0,0 1 0,-1-1 1,1 0-1,0 1 0,0-1 0,0 0 0,-1 1 0,1-1 1,0 1-1,0-1 0,0 0 0,0 1 0,0-1 0,0 1 1,0-1-1,0 0 0,0 1 0,0-1 0,0 1 0,0-1 1,0 0-1,0 1 0,0-1 0,0 1 0,1-1 1,-1 0-1,0 1 0,0-1 0,0 0 0,1 1 0,-1-1 1,0 0-1,0 1 0,1-1 0,-1 0 0,0 0 0,0 1 1,1-1-1,-1 0 0,1 0 0,-1 1 0,0-1 0,1 0 1,-1 0-1,0 0 0,1 0 0,-1 0 0,1 0 0,10 4-16,1-1 0,-1 0 0,1-1 0,-1 0 0,1-1 0,0 0 0,-1-1 0,22-2 0,8 1-8,391-29-41,1-36 34,-362 55 34,218-42 6,-202 34 5,102-38 0,-171 51 3,0-2 1,19-9-1,-34 14-4,1 1 0,0-1 0,0 1 0,-1-1 1,1 0-1,-1 0 0,0-1 0,0 1 0,0-1 0,0 1 1,-1-1-1,3-5 0,-4 8-5,-1 1 0,1-1-1,-1 0 1,0 0 0,1 0 0,-1 0-1,0 0 1,1 0 0,-1 0 0,0 0-1,0 0 1,0 1 0,0-1 0,0 0-1,0 0 1,0 0 0,0 0 0,0 0-1,0 0 1,0 0 0,-1 0 0,1 0-1,0 0 1,-1 0 0,1 0 0,-1 1-1,0-2 1,-1 0 6,0 1 0,0 0 0,0 0 0,-1 0 0,1 0 0,0 0 0,-1 1 0,1-1 0,0 0 0,-1 1 0,1 0 0,-4 0 0,-42-4 60,0 2 0,-63 6-1,-73 13-50,1 9-1,1 8 1,2 7-1,-316 118 1,400-116-84,86-39 40,1 1-1,-1 0 0,-14 10 0,24-14 22,0-1 0,-1 0 0,1 1-1,0-1 1,-1 1 0,1-1-1,0 0 1,0 1 0,-1-1-1,1 1 1,0-1 0,0 1 0,0-1-1,0 1 1,0-1 0,-1 1-1,1-1 1,0 1 0,0-1-1,0 1 1,0-1 0,1 1 0,-1-1-1,0 1 1,0-1 0,0 0-1,0 1 1,0-1 0,1 1-1,-1-1 1,0 1 0,0-1 0,1 1-1,-1-1 1,0 0 0,1 1-1,-1-1 1,0 0 0,1 1-1,-1-1 1,0 0 0,1 1 0,-1-1-1,1 0 1,-1 0 0,1 0-1,-1 1 1,1-1 0,-1 0-1,1 0 1,5 3-13,-1 0 1,0-1-1,1 0 1,0 0-1,-1-1 0,1 1 1,0-1-1,8 0 0,53 0-39,-45-2 39,69-4-23,168-32-1,80-49 41,-332 85-1,187-63 20,-168 54-2,0-2-1,-1 0 1,0-2-1,41-31 1,-62 42-7,1-1-1,-1 1 1,0-1 0,0 0-1,-1-1 1,7-8 0,-10 12-8,1 0-1,0-1 1,-1 1-1,1 0 1,-1 0-1,0-1 1,1 1 0,-1 0-1,0-1 1,0 1-1,0 0 1,0-1-1,0 1 1,0-1 0,0 1-1,0 0 1,-1-1-1,1 1 1,0 0-1,-1 0 1,1-1 0,-1 1-1,0 0 1,1 0-1,-1 0 1,0-1-1,0 1 1,0 0 0,-1-1-1,-3-2 5,0-1 0,0 1 0,0 0 0,-1 1-1,0-1 1,0 1 0,0 1 0,0-1 0,-7-1 0,-8-3 5,-1 2 0,-28-4-1,-32 1-11,-1 3-1,0 4 0,0 4 0,-107 16 0,77 0-10,1 5 1,-173 59-1,195-44-34,74-32 24,11-6 12,0 1-1,0 0 0,0 1 1,1-1-1,-8 6 0,12-8 5,-1 1-1,0 0 0,0 0 1,0 0-1,0 0 1,1 0-1,-1 0 0,0 0 1,1 0-1,-1 0 1,1 1-1,-1-1 0,1 0 1,0 0-1,0 0 0,-1 1 1,1-1-1,0 0 1,0 0-1,0 1 0,0-1 1,0 0-1,0 0 1,1 1-1,-1-1 0,0 0 1,1 2-1,1 0-4,-1 0 0,0 0 0,1 0 0,-1 0 0,1-1 0,0 1 0,0-1 0,0 1 0,0-1 0,0 0 0,0 0 0,1 1 0,-1-2 0,1 1 0,5 3 0,3 0-13,2 0 0,-1 0-1,13 2 1,5 1 1,0-2 1,0 0-1,0-3 1,40 1-1,124-14-4,-115 3 15,281-28 7,-284 23 25,1-2 0,119-40 0,-180 48 4,-1 0 1,19-11-1,-32 15-17,1 1 0,0-1 1,-1 0-1,1 1 0,-1-1 0,0 0 1,0-1-1,0 1 0,0 0 0,0-1 0,0 1 1,0-1-1,-1 1 0,3-7 0,-4 8-2,0-1-1,0 1 1,0-1-1,0 1 0,0-1 1,0 1-1,0-1 1,-1 1-1,1-1 0,-1 1 1,1 0-1,-1-1 1,1 1-1,-1-1 0,0 1 1,0 0-1,0 0 1,1-1-1,-1 1 0,-1 0 1,1 0-1,0 0 1,0 0-1,0 0 0,0 0 1,-3-1-1,-2-2 16,-1 0 0,-1 0-1,1 1 1,-12-5 0,-16-2-1,-1 1 1,1 2 0,-1 2 0,0 1-1,-1 1 1,-44 4 0,5 4-6,1 3 1,-76 18-1,57-5-17,0 4 0,2 4-1,1 4 1,-108 57 0,187-84-18,0 1 1,-16 12 0,27-18 14,-1 0-1,1 0 1,-1 0 0,1 0-1,0 1 1,0-1 0,-1 0-1,1 0 1,0 1 0,0-1-1,0 1 1,1-1 0,-1 1-1,0-1 1,0 1 0,1 0-1,-1-1 1,1 1 0,-1 0-1,1-1 1,0 1 0,0 0-1,0 0 1,0-1-1,0 1 1,0 0 0,1 2-1,0-2-2,1 1 0,0-1-1,-1 0 1,1 1 0,0-1-1,1 0 1,-1 0-1,0-1 1,0 1 0,1 0-1,-1-1 1,1 1-1,0-1 1,-1 0 0,6 2-1,5 1-14,1 0 0,21 3 0,21 0 6,0-3 0,0-3 0,87-8 0,169-43 18,-197 22 40,206-78 1,-320 106-42,16-6 28,0-1 0,19-11 0,-35 17-24,0 1 0,1-1 0,-1 0-1,0 1 1,0-1 0,0 0 0,0 0 0,0 0-1,0 0 1,0 0 0,0 0 0,0 0 0,-1 0-1,1 0 1,0-1 0,-1 1 0,1 0 0,0 0-1,-1-1 1,0 1 0,1 0 0,-1-1 0,0 1-1,0 0 1,0-1 0,0 1 0,0-1 0,0 1 0,0 0-1,0-1 1,0 1 0,-1 0 0,1-1 0,0 1-1,-1 0 1,1-1 0,-1 1 0,0 0 0,1 0-1,-1 0 1,0 0 0,0-1 0,0 1 0,0 0-1,0 0 1,0 1 0,0-1 0,0 0 0,0 0-1,0 0 1,0 1 0,-2-1 0,-7-5 16,-1 2 0,1 0-1,-1 0 1,0 0 0,-14-1 0,-71-8 50,19 9-49,0 4 0,0 3 0,0 3 0,1 4 0,0 3-1,1 3 1,0 3 0,-138 57 0,195-68-22,-144 74-58,159-81 52,1 1 0,-1-1 0,1 1 1,0-1-1,-1 1 0,1 0 0,0 0 1,0 0-1,0 0 0,0 0 1,0 1-1,1-1 0,-1 1 0,1-1 1,-1 1-1,1-1 0,0 1 0,0 0 1,0-1-1,0 5 0,1-6 1,0 1-1,0 0 1,0-1 0,1 1-1,-1-1 1,1 1-1,-1 0 1,1-1 0,0 1-1,-1-1 1,1 1-1,0-1 1,0 0-1,2 3 1,0 0-4,0-1 1,1 0-1,-1 0 0,1 0 0,0-1 1,8 5-1,1-1-5,0-1 0,0 0 0,1 0 0,27 4 0,72 2-20,-40-11 30,1-3 1,0-3-1,78-16 0,216-71 23,-178 27 9,-155 50 4,-1-1 1,0-1-1,40-30 0,-65 42-11,-4 3-11,-1 0 0,0-1 1,0 1-1,0-1 1,0 1-1,4-6 0,-8 8-3,1 0-1,0 0 1,-1-1-1,1 1 1,-1 0-1,1-1 1,-1 1-1,0 0 0,1-1 1,-1 1-1,0 0 1,0-1-1,0 1 1,0 0-1,0-1 1,-1 1-1,1 0 0,0-1 1,0 1-1,-1 0 1,1-1-1,-1 1 1,1 0-1,-1 0 0,0 0 1,0-1-1,1 1 1,-2-1-1,0-1 6,-1 0 0,1 0 0,-1 0 1,1 1-1,-1-1 0,0 1 0,0-1 0,0 1 0,0 0 0,0 0 0,0 1 0,-1-1 0,-5-2 0,-3 1 4,-1 1 0,0 0 0,-14 0 1,24 1-15,-73-4 12,0 4 1,0 2-1,0 4 0,-110 21 0,-133 53-5,277-65-15,0 2 0,2 1 0,0 3 0,0 1 0,-45 33 0,75-47-8,-1 1-1,1 1 0,1 0 1,0 0-1,-10 15 0,17-22 9,0 1 0,1-1 0,-1 1 0,1 0-1,0-1 1,0 1 0,0 0 0,0 0-1,0 0 1,1 0 0,-1 4 0,1-5 0,0 0-1,0 0 1,1 0 0,-1 0 0,1-1 0,-1 1 0,1 0 0,0 0 0,0 0 0,-1-1 0,1 1 0,0 0 0,1-1 0,-1 1 0,0-1 0,0 1-1,1-1 1,-1 0 0,2 2 0,3 1-7,0 1 1,0-1-1,1-1 0,-1 1 0,1-1 0,0 0 0,-1-1 1,12 3-1,3-1-9,39 3 1,16-4 11,-1-4 1,0-2 0,0-5 0,85-18 0,287-88 28,-407 102-18,-32 10 2,174-54 15,-142 41 22,-1-2-1,50-29 1,-87 45-31,0 0 0,1-1 0,-1 1 0,0-1 0,0 1 0,0-1 0,0 0 0,0 0 0,0 0 0,0 0 0,-1 0 0,1 0 0,2-5 0,-4 6-4,0 0 0,0 0 0,0-1 1,0 1-1,-1 0 0,1 0 0,0-1 0,0 1 0,-1 0 1,1 0-1,-1 0 0,1-1 0,-1 1 0,0 0 1,1 0-1,-1 0 0,0 0 0,0 0 0,0 0 1,1 0-1,-1 0 0,0 1 0,0-1 0,0 0 0,-1 1 1,1-1-1,-2 0 0,-8-5 15,0 1 1,-1 0 0,0 1-1,0 0 1,0 1-1,0 0 1,0 1-1,-19-1 1,9 0-10,-20-1-4,-1 2 1,1 1-1,-1 3 1,-71 11-1,7 8-9,2 5 0,1 4 0,-171 75 0,218-79-13,1 2-1,2 2 0,-63 48 1,99-64-18,-27 26 0,42-37 24,-1 0 0,1 1-1,0-1 1,1 1 0,-1 0 0,1-1-1,-1 1 1,1 1 0,0-1 0,1 0 0,-1 0-1,1 1 1,-2 5 0,3-8 4,0 0 0,0 0 0,0 0 0,1 0 0,-1-1 0,0 1 0,1 0 1,-1 0-1,1-1 0,0 1 0,0 0 0,-1-1 0,1 1 0,0 0 0,0-1 0,1 1 0,-1-1 0,0 0 0,0 1 0,1-1 0,-1 0 0,0 0 1,1 0-1,0 0 0,-1 0 0,1 0 0,1 1 0,7 2-13,0-1-1,0 0 1,0 0 0,16 2 0,65 8-12,0-4 0,1-5 0,160-11 0,-145-4 33,0-5-1,205-59 1,-260 58 0,247-82 14,-242 76 6,-1-2-1,-1-2 1,52-35-1,-92 52 5,-1-1-1,16-14 0,-26 21-11,0 0 0,0 0 0,0-1 0,-1 1 0,0-1 0,0 0 0,0 0-1,0-1 1,2-7 0,-4 11-7,-1 0-1,1 0 1,-1-1-1,0 1 0,0 0 1,0 0-1,0 0 1,0-1-1,0 1 1,0 0-1,-1 0 0,1 0 1,-1 0-1,1 0 1,-1-1-1,0 1 1,0 0-1,0 1 0,0-1 1,0 0-1,-1 0 1,1 0-1,-1 1 0,1-1 1,-1 0-1,1 1 1,-1 0-1,0-1 1,0 1-1,1 0 0,-1 0 1,0 0-1,-3-1 1,-6-3 10,0 0 0,-1 1 0,0 1 0,0 0-1,-15-2 1,-5 1-16,-1 2 0,0 1 0,0 2 0,0 1 0,-48 9 0,18 2-27,-113 38 1,146-39 5,0 1 0,1 2-1,0 0 1,-41 31 0,66-43 8,0 0-1,0 1 1,0-1-1,0 1 1,0 0-1,1 0 1,-1 1-1,1-1 1,0 1 0,1-1-1,-1 1 1,1 0-1,-2 6 1,3-9 4,1 1 0,0-1 0,-1 0 1,1 1-1,0-1 0,0 1 0,1-1 0,-1 0 1,0 1-1,1-1 0,-1 0 0,1 0 0,0 1 1,0-1-1,0 0 0,0 0 0,0 0 1,0 0-1,1 0 0,-1 0 0,1 0 0,-1-1 1,1 1-1,0 0 0,0-1 0,-1 1 0,1-1 1,0 0-1,3 1 0,13 7-20,0 0 0,1-2 0,0 0 0,0-2 0,0 0 0,41 5 0,-2-5 12,2-3 1,-1-2 0,78-11-1,8-10 19,218-60 1,-311 67 0,33-7 5,-19 7 27,-1-4-1,103-43 1,-157 56-9,-1 0 0,0-1 0,15-11 0,-24 16-21,0 1 0,0-1 1,0 0-1,0 0 0,0 0 0,0 0 1,0 0-1,0 0 0,0 0 1,-1 0-1,1-1 0,0 1 1,-1 0-1,1 0 0,-1-1 0,1 1 1,-1 0-1,0-1 0,0 1 1,1 0-1,-1-3 0,-1 3 1,1-1-1,-1 1 0,1 0 0,-1 0 1,0 0-1,1 0 0,-1 0 0,0 0 1,0 0-1,0 0 0,0 0 1,0 0-1,0 0 0,0 0 0,0 0 1,0 1-1,0-1 0,0 0 0,-1 1 1,-1-1-1,-7-3 16,0 1 0,0 0 0,0 1-1,-1 0 1,-12 0 0,-67 0 28,87 2-50,-68 2 8,-110 18-1,-74 33-23,67-3-3,-58 44-29,209-79 33,-37 18-40,68-29 38,-1 0 0,1 0 0,0 0-1,0 1 1,0-1 0,1 1 0,-6 7 0,11-11 12,-1-1 0,1 1 0,-1-1 0,1 1 0,-1-1 0,1 1 0,0-1 0,-1 1 0,1 0 0,0-1 0,0 1 0,-1 0 0,1-1 0,0 1 0,0 0 0,0-1 0,0 1 0,0 0 0,0-1 0,0 1 0,0 0 0,0-1 0,0 1 0,0 0 0,0-1 0,1 1 0,-1 0 0,0-1 0,0 1 0,1 0 0,-1-1 0,1 1 0,-1-1 0,1 2 0,2 1-9,0 0 0,0 1-1,1-2 1,-1 1 0,1 0-1,0-1 1,-1 1 0,1-1 0,0 0-1,0 0 1,1-1 0,4 2-1,9 2-22,30 4 0,-34-7 19,39 4-12,0-2 0,0-2 1,85-9-1,12-12 25,216-57 0,-273 55 8,168-45 22,-89 21 32,-106 26 21,-65 19-72,0-1 0,1 1 0,-1-1 0,0 0 0,0 1 0,0-1 0,0 0 0,0 0 0,1 0 0,-1 0 0,-1 0 0,1 0 0,0 0 0,0 0 0,0 0 0,0 0 1,0-2-1,-1 2-3,0 1 1,0-1 0,0 0-1,0 0 1,0 1 0,0-1-1,-1 0 1,1 1 0,0-1-1,0 0 1,-1 1-1,1-1 1,0 0 0,-1 1-1,1-1 1,-1 1 0,1-1-1,-1 1 1,1-1 0,-1 1-1,1-1 1,-1 1 0,1-1-1,-1 1 1,0-1 0,1 1-1,-1 0 1,0 0 0,1-1-1,-1 1 1,0 0 0,1 0-1,-2 0 1,-30-8 43,1 2 1,-1 2-1,-54-1 0,-39 4-48,0 6-1,0 5 0,-244 54 1,276-40-18,1 4 0,-171 79 0,185-76-44,74-30 49,0 0 1,1 0-1,-1 1 1,1 0 0,-1 0-1,-3 3 1,7-5 10,-1 0-1,1 0 1,0 0 0,0 0-1,0 0 1,0 1 0,-1-1-1,1 0 1,0 0 0,0 0-1,0 1 1,0-1 0,0 0-1,0 0 1,0 0 0,0 1-1,0-1 1,-1 0 0,1 0-1,0 0 1,0 1 0,0-1-1,0 0 1,0 0 0,0 1-1,0-1 1,1 0 0,-1 0-1,0 0 1,0 1 0,0-1 0,0 0-1,0 0 1,0 0 0,0 1-1,0-1 1,0 0 0,1 0-1,-1 0 1,0 0 0,0 1-1,0-1 1,0 0 0,1 0-1,-1 0 1,0 0 0,0 0-1,0 0 1,0 1 0,1-1-1,-1 0 1,0 0 0,0 0-1,1 0 1,8 2-40,-1 1 0,1-2 0,1 1 0,11-1 1,67 3-79,150-12 0,93-30 93,356-85 36,-508 80 21,-86 19 15,-70 19-16,18-5 57,-40 10-82,-1 0 1,1 0-1,0-1 1,0 1 0,0 0-1,-1 0 1,1-1-1,0 1 1,-1-1-1,1 1 1,0 0-1,-1-1 1,1 1 0,0-1-1,-1 0 1,1 1-1,-1-1 1,1 1-1,-1-1 1,1 0-1,-1 0 1,0 1 0,1-1-1,-1 0 1,0 1-1,1-1 1,-1 0-1,0 0 1,0 0-1,0-1 1,-1 1 2,0 0 0,0 0 0,0 0-1,0 0 1,0 0 0,0 0 0,0 0 0,0 0 0,-1 1 0,1-1-1,0 0 1,-1 1 0,1-1 0,0 1 0,-1 0 0,1-1 0,-1 1 0,1 0-1,-2 0 1,-28-6 23,-1 1 0,1 1-1,-1 3 1,-45 2 0,72-1-29,-72 4-2,-146 26 0,-73 40-24,161-34-6,-225 92 1,343-120 19,4-3 1,1 1 1,-16 9-1,25-13 0,0 0 1,1 0-1,-1 0 0,0 1 1,1-1-1,-1 1 0,1 0 1,0-1-1,0 1 1,0 0-1,0 0 0,1 1 1,-3 4-1,4-8 6,0 1 1,0-1-1,-1 1 1,1-1-1,0 1 0,0-1 1,0 1-1,0-1 1,-1 1-1,1 0 0,0-1 1,0 1-1,0-1 1,0 1-1,1 0 0,-1-1 1,0 1-1,0-1 1,0 1-1,0-1 0,0 1 1,1-1-1,-1 1 1,0-1-1,1 1 0,-1-1 1,0 1-1,1-1 0,-1 1 1,0-1-1,1 1 1,-1-1-1,1 0 0,-1 1 1,1-1-1,-1 0 1,1 1-1,-1-1 0,1 0 1,6 3-19,0-1-1,0 0 1,0 0 0,0 0 0,0-1 0,1 0-1,10-1 1,70-4-81,73-16 30,-144 18 69,165-27-29,126-54 25,-165 42 9,274-77 13,-377 108-7,13-3 47,97-37 0,-146 48-41,0 0 1,-1 0 0,1 0-1,0 0 1,-1-1 0,1 1-1,-1-1 1,6-6 0,-9 8-8,1 1 0,0-1 0,-1 0 0,1 0 0,-1 0 0,1 0 1,-1 0-1,0 0 0,1 0 0,-1 0 0,0 0 0,0-1 0,1 1 1,-1 0-1,0 0 0,0 0 0,0 0 0,0 0 0,-1 0 0,1 0 0,0 0 1,-1-2-1,-1 0 5,0 0 0,0 0 1,-1 0-1,1 0 1,-1 1-1,0-1 0,0 1 1,0 0-1,0 0 0,0 0 1,0 0-1,-1 0 0,1 1 1,-1-1-1,1 1 1,-5-1-1,-25-7 12,-1 2 1,1 2-1,-1 1 1,-63 0-1,13 5-29,1 4-1,-125 23 1,-158 59-37,361-86 42,-31 8-16,1 1-1,0 2 1,1 2 0,-43 23 0,69-32-7,-1 0-1,1 0 1,-15 14 0,22-18 19,0 0 0,1 0 0,-1 0 0,0-1 0,1 1 0,-1 0 0,1 0 0,-1 0 0,1 0 0,0 0 0,-1 0 0,1 1 0,0-1 0,0 0-1,-1 0 1,1 0 0,0 0 0,0 0 0,0 0 0,0 0 0,1 0 0,-1 0 0,0 1 0,0-1 0,1 0 0,-1 0 0,1 0 0,-1 0 0,1 0 0,-1 0 0,1 0 0,-1-1 0,2 2 0,0 1-6,1-1-1,-1 1 0,1-1 0,-1 1 1,1-1-1,0 0 0,0 0 0,5 2 1,7 1-14,1-1 0,-1 0 0,1-1 0,0-1 0,0 0 0,33-2 0,-9 1 3,66 1 6,0-5 0,106-16-1,209-65 53,-377 73-25,-24 7 6,0-1 1,0-2 0,0 1 0,-1-2 0,22-12 0,-35 17-3,24-18 87,-29 21-96,0-1 1,0 0 0,-1 0-1,1 1 1,0-1-1,-1 0 1,1 0 0,-1 0-1,1 0 1,-1 0-1,1 0 1,-1 0-1,0 0 1,1 0 0,-1 0-1,0 0 1,0 0-1,0 0 1,0 0-1,0 0 1,0-1 0,0 1-1,0 0 1,0 0-1,0 0 1,-1 0 0,1 0-1,0 0 1,-2-1-1,1 0 8,0-1 0,-1 1-1,0 0 1,0 0 0,0 0-1,0 0 1,0 0 0,0 1 0,0-1-1,0 0 1,-1 1 0,1 0-1,-1 0 1,1-1 0,-5 0 0,-50-12 138,15 9-119,0 1 0,0 2-1,-1 1 1,1 3-1,-43 7 1,-209 50-13,72 6-18,126-34-4,50-18-21,2 3 0,-52 25 0,84-36 3,8-3 8,-1 0 0,1 0 0,0 0 1,0 1-1,-4 3 0,7-5 8,0-1 0,1 1 0,-1-1 0,1 1 0,-1 0 0,1 0 0,-1-1 0,1 1 0,-1 0-1,1 0 1,0 0 0,-1-1 0,1 1 0,0 0 0,0 0 0,0 0 0,0 0 0,-1 0 0,1 0 0,1-1 0,-1 1 0,0 0-1,0 0 1,0 0 0,0 0 0,0 0 0,1-1 0,-1 1 0,0 0 0,1 0 0,-1 0 0,1 0 0,1 1-5,-1 0 0,1 0 0,0 0 0,0 0 1,-1 0-1,1-1 0,1 1 0,-1-1 0,0 1 1,0-1-1,0 0 0,1 0 0,-1 0 0,4 1 1,23 6-28,0-2 0,0 0 0,1-2 0,50 1 0,-2-5 26,0-3 1,1-3-1,119-26 1,-58-1 37,142-54 0,-242 74-10,-28 10 4,1-1 0,-1 0 0,0-1 0,-1 0 0,1-1 0,-1-1 0,11-7 0,-22 14-16,1 0-1,0-1 1,0 1 0,-1-1 0,1 1 0,0-1 0,-1 1 0,1-1 0,0 1-1,-1-1 1,1 0 0,-1 1 0,1-1 0,-1 0 0,1 1 0,-1-1 0,1 0-1,-1 0 1,0 1 0,1-1 0,-1 0 0,0 0 0,0 0 0,0 0 0,0 1-1,0-1 1,1 0 0,-1 0 0,-1 0 0,1-1 0,-2 0 8,0 0 0,1 1 0,-2-1 0,1 0-1,0 1 1,0 0 0,0-1 0,-1 1 0,-3-1 0,-19-9 11,-1 2-1,0 1 1,0 1-1,0 1 1,-48-4-1,21 6 0,1 3 0,-56 6 0,56 0-37,0 3 1,-88 24 0,109-22 0,1 1 0,0 1 0,1 1 0,0 2 1,-43 29-1,60-35-6,-22 18-31,33-25 40,-1 0 1,1 0-1,-1-1 1,1 1-1,0 0 1,0 1-1,0-1 1,0 0-1,0 0 1,0 0-1,1 1 1,-1-1-1,1 0 1,-1 1-1,1 3 1,0-5 2,0 0 1,0 1-1,0-1 0,0 0 1,0 1-1,1-1 0,-1 0 0,0 0 1,1 1-1,-1-1 0,1 0 1,-1 0-1,1 1 0,0-1 1,0 0-1,-1 0 0,1 0 1,0 0-1,0 0 0,0 0 0,0 0 1,2 0-1,1 2-8,0-1 0,1 0 1,-1-1-1,1 1 0,5 1 0,6 1-15,16 4 7,0-1 0,0-2 0,0-1 0,1-2 0,35-1 0,43-5 16,0-5 0,-1-4 0,130-33 0,-174 30 21,-1-3 0,118-50 1,-170 63 4,-1 0 1,0 0 0,0-1 0,0-1 0,-1 0 0,0 0 0,-1-1 0,16-17 0,-25 25-12,0 0 1,0 0-1,0-1 1,0 1-1,-1 0 1,1 0-1,0-1 1,-1 1-1,1 0 1,-1-1-1,0 1 1,1-1-1,-1 1 1,0 0 0,0-1-1,0 1 1,0-1-1,0 1 1,0-1-1,0 1 1,0 0-1,-1-1 1,1 1-1,0-1 1,-1 1-1,0 0 1,1 0-1,-1-1 1,0 1-1,1 0 1,-3-2-1,0-1 14,-1 1 0,0 0-1,0 0 1,0 0-1,0 0 1,-1 0 0,1 1-1,-6-2 1,-11-4-3,-1 2 0,0 0 0,0 2 0,0 0 0,0 1 0,-45 1 0,3 4-18,0 2 0,0 3 1,-84 21-1,67-9-17,-154 57 1,180-53-11,0 2 0,2 3 0,-70 50 0,99-63 1,-17 15-26,38-28 39,1 1 1,0-1 0,0 0 0,0 1 0,0-1 0,0 1 0,0 0 0,1 0 0,-1 0 0,1 0 0,0 0-1,-1 5 1,1-7 5,1 0 0,0 0 0,0 0-1,0 0 1,0 0 0,0 0 0,0 0 0,0 1-1,1-1 1,-1 0 0,0 0 0,1 0 0,-1 0-1,0 0 1,1 0 0,-1 0 0,1 0-1,0 0 1,-1 0 0,1 0 0,0 0 0,-1-1-1,1 1 1,0 0 0,0 0 0,0-1-1,0 1 1,0-1 0,0 1 0,1 0 0,4 2-10,0-1 0,0 0 0,0 0 1,9 1-1,-8-2 0,34 5-19,0-2 0,1-1 0,63-5 0,-7-4 27,0-4 1,101-24 0,-139 20 24,-1-2-1,-1-3 1,0-2-1,74-40 1,-121 55 4,0 0-1,-1 0 1,0-1 0,0-1 0,0 0-1,-1 0 1,0-1 0,-1 0 0,10-13-1,-17 20-13,0 1 0,0-1-1,0 0 1,0 0 0,-1 0-1,1 0 1,-1 0 0,1 0-1,-1-1 1,1 1-1,-1 0 1,0 0 0,0 0-1,0 0 1,-1 0 0,1 0-1,0 0 1,-1 0 0,1-1-1,-2-1 1,0-1 5,-1 1-1,1-1 1,-1 1-1,0 0 1,0 0 0,0 0-1,-5-4 1,-1 0 0,-1 0 1,0 1 0,0 0-1,0 1 1,-1 0 0,0 1-1,-15-6 1,8 5-14,-1 0 0,0 1 0,-34-5 0,39 10-11,0-1-1,0 2 1,0 0-1,0 1 0,0 0 1,1 1-1,-1 1 1,1 0-1,0 1 1,0 0-1,0 1 1,1 0-1,-18 12 1,22-12-6,0 0-1,1 0 1,0 1 0,0 0 0,0 0 0,1 0 0,0 1 0,-9 14-1,12-16 4,1 0-1,-1 0 0,1 0 0,0 0 0,0 1 1,1-1-1,0 0 0,0 1 0,0-1 0,1 1 1,0 0-1,0-1 0,2 11 0,-1-11 4,1-1-1,-1 1 1,1-1-1,0 0 1,0 0-1,1 0 1,0 0-1,0 0 1,0 0-1,0-1 1,7 8-1,-3-5 2,1-1-1,0 1 0,0-2 0,0 1 0,1-1 0,9 5 1,4-1 0,1 0 0,-1-2-1,1-1 1,41 7 0,-32-9 10,1-2-1,-1 0 0,1-3 0,57-6 1,-70 4 10,-1-1 1,0-1 0,0 0 0,-1-2-1,0 0 1,0-1 0,0 0 0,-1-2 0,17-12-1,-28 17 9,0 0-1,0-1 1,-1 1-1,1-1 1,-1-1-1,-1 1 1,1-1-1,-1 0 1,0 0-1,-1 0 0,0-1 1,0 1-1,0-1 1,-1 0-1,0 1 1,-1-1-1,1 0 1,-2 0-1,1 0 1,-1 0-1,0 0 1,-1 0-1,0 0 1,0 0-1,-1 0 1,-4-13-1,5 15-6,-1 1-1,0 0 1,0-1 0,-1 1 0,1 0-1,-1 0 1,0 0 0,-1 1-1,1-1 1,-1 1 0,0-1 0,0 1-1,-5-4 1,1 3-8,0 1 1,0-1-1,0 1 1,-1 1-1,1-1 1,-1 2-1,0-1 1,-9-1-1,-8 0-13,1 0 1,-1 2-1,1 1 1,-1 1-1,0 1 0,1 1 1,-1 1-1,1 2 0,-39 11 1,36-7-15,2 1 0,0 2 0,0 0 0,1 1 0,0 2 0,1 1 0,1 0 0,-31 29 0,50-41 12,-1 1 0,1-1 0,0 1 0,1 0 0,-1 0 0,1 0 0,-1 0 1,2 1-1,-1-1 0,1 1 0,-1-1 0,2 1 0,-1 0 0,1 0 0,-1 0 0,1 8 0,1-10 4,0 1-1,1 0 0,0 0 0,0-1 0,0 1 0,1 0 0,-1-1 0,1 1 0,0-1 1,0 0-1,1 1 0,-1-1 0,1 0 0,0-1 0,0 1 0,0 0 0,1-1 0,-1 0 1,1 1-1,0-2 0,5 5 0,3 0 1,0 0 1,0-1-1,0 0 0,0-1 1,1-1-1,0 0 0,18 4 1,-9-5 4,1 0 0,0-2 1,44-1-1,-33-4 19,1-1-1,-1-1 1,-1-2-1,1-1 0,52-23 1,-76 27-3,0 0 1,-1-1 0,0 0-1,0-1 1,-1 0 0,1 0-1,-2-1 1,1 0 0,-1 0-1,7-11 1,-11 16-4,-1-1 0,1 0 0,-1 0-1,0 0 1,0 0 0,0 0 0,-1-1 0,1 1 0,-1 0 0,0-1 0,0 1-1,-1-1 1,1 1 0,-1-1 0,0 1 0,0-1 0,-1-4 0,-1 3 2,0-1-1,1 1 1,-2 0 0,1 1 0,-1-1 0,0 0 0,0 1 0,0-1 0,-1 1 0,0 0 0,-6-6 0,4 5-5,-1 0 0,0 0 0,0 1 0,0-1 1,-1 2-1,0-1 0,0 1 0,0 1 0,0-1 1,-1 1-1,1 1 0,-15-3 0,10 3-12,0 0 0,0 1 0,-1 1 0,1 0 0,0 1 0,0 0 0,-22 6 0,3 1-16,0 3 0,0 0-1,1 2 1,1 1-1,0 2 1,1 1-1,1 1 1,-44 37-1,67-51 9,0 0 0,1 1 0,0-1 0,0 1 0,0 1 0,0-1 0,1 0 0,0 1 0,0-1-1,0 1 1,1 0 0,0 0 0,-2 9 0,3-13 5,1 0 1,0 0-1,0 1 0,0-1 1,0 0-1,1 0 0,-1 1 1,0-1-1,1 0 0,-1 0 1,1 0-1,0 0 0,0 0 1,0 0-1,0 0 0,2 3 0,-1-3 3,0 0-1,1 0 1,-1 0-1,1 0 0,-1 0 1,1 0-1,0 0 1,0-1-1,0 0 0,0 1 1,0-1-1,0 0 1,0 0-1,4 0 0,10 1 2,0 0 0,0-1-1,1-1 1,-1-1 0,19-3-1,-12 1 14,0-1 0,-1-1 0,0-1-1,0 0 1,0-2 0,-1-1 0,0-1 0,33-20-1,-51 27 6,1 0 0,0-1 0,-1 1 0,0-1-1,0 0 1,0 0 0,0 0 0,0-1 0,-1 1 0,0-1-1,0 0 1,0 0 0,-1 0 0,1 0 0,-1-1 0,-1 1-1,1 0 1,-1-1 0,1 1 0,-2-1 0,1 0-1,-1 1 1,0-1 0,0 0 0,-1-8 0,1 13-12,0 0-1,0 1 1,-1-1 0,1 1 0,0-1 0,0 1 0,0-1-1,0 1 1,-1-1 0,1 1 0,0-1 0,-1 1 0,1-1-1,0 1 1,-1 0 0,1-1 0,0 1 0,-1-1 0,1 1-1,-1 0 1,1 0 0,-1-1 0,1 1 0,-1 0 0,1 0-1,-1-1 1,1 1 0,-1 0 0,1 0 0,-1 0 0,0 0-1,-24-4-2,-1 2 0,0 1 0,1 1 0,-1 0 0,1 3 0,-1 0-1,1 1 1,-36 11 0,34-5-15,-1 1 1,2 2-1,0 0 0,-27 19 1,45-27 0,-1 0 0,1 1 1,1 1-1,-1-1 0,1 1 0,1 1 1,-1-1-1,1 1 0,-6 10 0,11-16 6,0 0 0,0 0 1,1 1-1,-1-1 0,1 1 0,-1-1 0,1 1 0,0-1 0,0 0 0,0 1 0,0-1 0,0 1 0,1-1 0,-1 1 0,1-1 0,-1 0 0,1 1 0,0-1 0,0 0 0,0 1 0,0-1 0,1 0 0,-1 0 1,1 0-1,-1 0 0,3 2 0,4 5-4,1 0 1,-1-1-1,2 0 1,-1 0-1,1-1 1,1 0-1,-1-1 1,1 0-1,0-1 1,0 0-1,1-1 1,-1 0 0,1-1-1,0 0 1,21 2-1,8-1 10,0-1-1,1-3 1,53-5-1,-67 2 14,13 0 0,59-12 0,-86 12 14,-1-1-1,0 0 0,0-1 0,0 0 0,-1-1 0,0 0 0,0-1 0,15-12 0,-25 17-13,0 1 1,0 0-1,0-1 1,0 1-1,-1-1 1,1 0 0,-1 0-1,1 1 1,-1-1-1,0 0 1,1 0-1,-1 0 1,0 0 0,0-1-1,0 1 1,-1 0-1,1 0 1,-1-1-1,1 1 1,-1 0-1,0-5 1,0 4 3,-2-1 1,1 1-1,0 0 0,-1 0 1,0-1-1,1 1 1,-1 0-1,0 1 0,-1-1 1,1 0-1,0 0 0,-1 1 1,0 0-1,1-1 0,-7-2 1,-1-3 5,-1 1 1,-1 0 0,1 0-1,-1 2 1,0-1-1,0 1 1,-1 1-1,0 0 1,0 1 0,-25-3-1,4 3 4,0 0 0,0 2 0,0 2 0,0 1 0,-58 11 0,-5 9-11,2 4 1,-137 57 0,204-71-29,-47 27 0,67-34 2,1 0 0,0 1 0,0-1-1,0 1 1,1 1 0,0-1 0,0 1 0,1 0 0,0 0-1,-6 11 1,10-17 7,1 1 1,-1-1-1,1 0 0,-1 1 1,1-1-1,-1 0 0,1 1 1,0-1-1,0 0 0,0 1 1,0-1-1,0 0 0,0 1 1,0-1-1,0 1 0,1-1 1,-1 0-1,1 0 0,-1 1 0,1-1 1,-1 0-1,1 2 0,1 0-3,0-1-1,0 1 0,1-1 1,-1 1-1,0-1 0,1 0 1,4 4-1,4 0-1,1 0 0,-1-1 1,1 0-1,0 0 0,0-1 1,0-1-1,0 0 0,1-1 0,-1 0 1,22 0-1,-8-2 12,1-1 0,0-1 0,0-1 1,29-8-1,-16-1 20,0-2 1,0-1-1,-1-2 1,-1-2-1,44-30 0,-70 42 7,-1-1 0,0 0-1,-1 0 1,0-1-1,0-1 1,13-16 0,-21 24-19,-1 0 0,0 1 1,0-1-1,0 0 0,0 0 1,0 0-1,0 0 0,0 0 1,-1 0-1,1 0 0,-1 0 1,1 0-1,-1 0 0,0 0 1,0 0-1,0 0 0,0 0 1,0 0-1,-1 0 0,1 0 1,0 0-1,-1 0 0,0 0 1,1 0-1,-1 0 0,0 0 1,0 0-1,0 0 0,-3-3 1,0 0 3,0 0 1,-1 0 0,0 1-1,0-1 1,0 1-1,0 1 1,-1-1-1,0 1 1,-7-4 0,0 2-11,-1 0 1,0 1-1,0 0 0,0 1 1,0 1-1,-27-1 1,-88 6-42,106-1 18,1 0 0,-39 9 0,51-8 2,0 1 0,0 0 0,0 0 1,1 1-1,0 0 0,-1 0 0,-14 12 0,22-15 6,-1 0-1,1 0 1,0 0 0,0 0-1,0 0 1,0 1 0,0-1-1,0 0 1,0 1-1,1 0 1,-1-1 0,1 1-1,-1 3 1,2-4 3,0 1 0,0-1 0,0 0 0,0 0-1,1 0 1,-1 1 0,1-1 0,-1 0 0,1 0 0,0 0 0,0 0 0,0 0 0,0 0 0,0 0-1,0-1 1,1 1 0,-1 0 0,1 0 0,-1-1 0,1 1 0,1 1 0,9 6-5,0 1 0,0-2 0,0 1 0,1-2 0,0 0 0,1 0 0,-1-1 0,1-1 0,1 0 0,-1-1 0,1 0 0,-1-2 1,25 3-1,-3-3 12,0-1 0,0-2 0,0-2 0,57-10 0,-55 5 22,0-1 0,-1-2-1,0-1 1,0-2 0,38-21-1,-68 31-1,0 0 0,0-1 0,-1 0 0,1 0 0,-1 0 0,7-8 0,-12 11-12,0 1 0,0-1 0,0 1 0,0-1 0,0 0 0,0 1 0,0-1 0,0 0-1,-1 0 1,1 0 0,-1 1 0,0-1 0,1 0 0,-1 0 0,0 0 0,0 0 0,0 0 0,0 0 0,0 0 0,-1 1 0,1-1-1,-1 0 1,1 0 0,-1 0 0,0 1 0,1-1 0,-1 0 0,-2-2 0,-1-3 5,-1 0 0,0 0-1,0 1 1,-1 0 0,0 0 0,0 0 0,-1 1 0,1-1-1,-1 2 1,0-1 0,-15-7 0,10 8-11,0 0 0,0 0 0,0 1 0,-1 0 0,1 1 0,-1 1 0,-15 0 0,-16 3-28,0 2 0,0 2 0,-68 19 0,67-15 24,-51 16-29,1 3 0,-93 44 0,169-65 23,7-4-7,-1 1-1,1 1 1,0 0 0,1 0 0,-1 1 0,1 1 0,-18 15 0,27-20 4,-1 0 1,1 0-1,0 0 0,0 0 0,0 0 1,0 0-1,-1 4 0,3-6 7,-1 0-1,1 0 0,0 1 1,-1-1-1,1 0 0,0 0 1,0 0-1,0 0 0,0 0 1,0 0-1,0 0 1,0 0-1,1 0 0,-1 0 1,0 0-1,1 0 0,-1 0 1,0 0-1,1 0 1,-1 0-1,1 0 0,-1 0 1,1 0-1,0 0 0,-1 0 1,1 0-1,0-1 0,1 2 1,10 5-31,0 0 1,0-1-1,0-1 0,1 0 1,0 0-1,23 4 0,-2-5 9,0-2 0,1-1 0,42-4 0,-57 2 23,33-3 5,-1-2 0,1-3 0,-2-2 0,73-24-1,-112 30 6,1 1 0,-1-2-1,0 1 1,18-13 0,-27 16-3,0 0 1,0 0-1,0-1 0,0 0 1,-1 1-1,1-1 0,-1 0 1,0 0-1,0 0 0,0 0 1,0-1-1,0 1 0,0-1 1,-1 1-1,0-1 0,0 1 1,0-1-1,0 0 0,-1 1 1,1-7-1,-1 7-1,0 1-1,0-1 1,0 1-1,-1 0 1,1-1-1,-1 1 1,0-1-1,0 1 1,0 0-1,0 0 1,0-1-1,0 1 1,0 0-1,-1 0 1,1 0-1,-1 0 1,0 0-1,-2-2 1,-3-1-2,0 0 0,0 1 0,0 0 0,-12-5 0,-7-2-8,-1 2 0,0 1 0,0 1 0,-1 1 0,-33-2 0,-150-1-56,115 15 45,0 5-1,0 3 1,2 4 0,-98 33-1,112-26 3,-100 46-1,143-54-14,2 2 0,0 1-1,1 2 1,-50 41 0,77-57 7,-21 22-67,28-27 86,-1 0 1,0-1-1,1 1 0,-1 0 1,1 0-1,0-1 0,-1 1 0,1 0 1,0 0-1,-1 0 0,1 0 1,0-1-1,0 1 0,0 0 0,0 0 1,0 0-1,0 0 0,0 0 1,0 0-1,0-1 0,0 1 0,0 0 1,1 0-1,-1 0 0,0 0 0,1 0 1,-1-1-1,0 1 0,1 0 1,-1 0-1,1-1 0,-1 1 0,1 0 1,0-1-1,0 2 0,4 1-19,0 1 1,0-1-1,1 0 0,-1 0 0,1-1 0,0 0 0,0 0 0,8 2 1,10 1-49,31 3 1,13-4 22,0-2 0,0-4 0,96-15 0,203-54 18,13-38 32,-370 106 2,132-49 15,-126 45 0,-1-1 1,0-1 0,0 0 0,-1-1-1,0-1 1,16-15 0,-29 25-15,0 1 1,0-1-1,-1 0 0,1 1 1,0-1-1,0 0 1,0 0-1,-1 0 0,1 0 1,-1 0-1,1 0 1,0 0-1,-1 0 0,0 0 1,1 0-1,-1 0 1,0 0-1,1 0 0,-1 0 1,0 0-1,0 0 1,0-1-1,0 1 0,0 0 1,0 0-1,0 0 1,0 0-1,-1 0 0,0-2 1,-1 0 1,0 0 0,0 1 1,-1 0-1,1-1 0,-1 1 0,0 0 1,1 0-1,-1 1 0,-5-3 1,-3-2-1,-1 1 1,1 0-1,-1 1 1,0 1 0,-19-4-1,-68-4-22,25 9-9,0 2 0,0 4 0,-77 14 1,-213 63-79,328-70 52,0 1 0,-63 32 0,97-43 35,0 0 0,-1 0 0,1 0 0,0 0 0,0 1 0,0-1 1,0 0-1,0 1 0,0 0 0,0-1 0,1 1 0,-1 0 0,0 0 0,1 0 1,0 0-1,-1 0 0,1 0 0,-1 4 0,2-5 5,0 0-1,0 0 1,1 0-1,-1 1 1,0-1 0,1 0-1,-1 0 1,1 0 0,0 0-1,-1 0 1,1 0-1,0 0 1,-1 0 0,1 0-1,0 0 1,0 0 0,0-1-1,0 1 1,0 0 0,0 0-1,0-1 1,0 1-1,0-1 1,0 1 0,2 0-1,11 4-85,1 0 0,0-1 0,0 0 0,27 2 1,2-2-93,0-3 1,79-6 0,94-25-297,-173 23 383,453-86-905,-475 88 955,41-10-92,-60 14 136,0 1-1,0-1 0,0-1 1,0 1-1,0 0 1,0-1-1,0 1 0,-1-1 1,1 0-1,-1 0 1,1 0-1,3-5 0,-6 7 9,0-1 0,1 1 0,-1-1 0,0 0 0,0 1 0,0-1 0,0 0 0,0 1 0,0-1 0,0 1 0,0-1 0,0 0 0,0 1 0,-1-1-1,1 1 1,0-1 0,0 0 0,0 1 0,-1-1 0,1 1 0,0-1 0,-1 1 0,1-1 0,0 1 0,-1-1 0,1 1 0,-1-1 0,1 1 0,-1-1 0,1 1-1,-1 0 1,1-1 0,-1 1 0,1 0 0,-1 0 0,0-1 0,1 1 0,-1 0 0,1 0 0,-1 0 0,0 0 0,1 0 0,-2 0 0,-9-2 2,-1 0 1,1 1 0,-20 2-1,-27-2 18,-189 7 40,-216 44 50,297-27-22,-276 76-1,318-62-56,55-18-56,51-8-5,18-11 29,-1 0 0,1 1 1,0-1-1,-1 0 1,1 1-1,0-1 1,0 0-1,0 1 1,0-1-1,-1 1 1,1-1-1,0 0 1,0 1-1,0-1 1,0 0-1,0 1 1,0-1-1,0 1 1,0-1-1,0 0 0,0 1 1,0-1-1,0 1 1,0-1-1,0 0 1,1 1-1,0 1-3,0-1-1,1 1 0,-1-1 1,1 0-1,-1 0 0,1 0 1,0 0-1,-1 0 0,1 0 1,0-1-1,0 1 0,-1 0 1,1-1-1,0 1 0,0-1 1,4 0-1,20 3-44,31-3 0,25 0-6,161-23 0,486-125 35,-78 28 145,-624 114-59,-26 6-64,-1 0 0,0 0 1,0 0-1,0 0 0,0 0 0,1 0 0,-1 0 0,0 0 0,0 0 0,0 0 0,0 0 1,0 0-1,1 0 0,-1 0 0,0 0 0,0 0 0,0-1 0,0 1 0,0 0 1,1 0-1,-1 0 0,0 0 0,0 0 0,0 0 0,0 0 0,0-1 0,0 1 0,0 0 1,1 0-1,-1 0 0,0 0 0,0 0 0,0-1 0,0 1 0,0 0 0,0 0 0,0 0 1,0 0-1,0 0 0,0-1 0,0 1 0,0 0 0,0 0 0,0 0 0,0 0 0,0-1 1,0 1-1,0 0 0,0 0 0,0 0 0,0 0 0,-1 0 0,1-1 0,0 1 1,-4-2 13,-1 0 0,1 1 1,-1 0-1,1 0 1,-1 0-1,-8-1 0,-35-3 54,-84 3 0,72 2-55,-131 5 34,-222 35 0,-185 74 8,552-102-55,27-6-14,0-2 1,-32 4-1,37-7-28,14-1 39,0 0 1,0 0-1,0 0 1,0 0-1,0 0 1,0 0-1,0 0 1,0 0-1,0 0 1,0 0-1,0 0 1,0 0-1,0 0 1,0-1-1,0 1 1,0 0-1,0 0 0,0 0 1,0 0-1,0 0 1,0 0-1,0 0 1,0 0-1,0 0 1,0 0-1,0 0 1,31-7-81,651-113-176,-33 6 281,-577 96 51,-61 11-26,-15 2 4,-1 4-37,-1-1 0,1 1 0,0 1 0,-1-1 0,1 1 0,-11 0 0,-312 26 198,-510 116 257,113 4-135,657-132-316,-96 32 0,127-31-91,36-15 67,1 0 1,-1 1 0,1-1 0,-1 0 0,1 0-1,-1 0 1,1 1 0,-1-1 0,1 0-1,-1 1 1,1-1 0,-1 0 0,1 1-1,0-1 1,-1 0 0,1 1 0,0-1-1,-1 1 1,1-1 0,0 1 0,-1-1-1,1 1 1,5 0-14,0 0-1,0-1 0,0 1 1,0-1-1,0 0 1,0-1-1,8-1 1,87-11-102,58-9 50,456-120 20,-369 77 48,-234 63 3,291-79 40,-216 56 47,-67 14-2,-19 11-85,0 0 1,0-1 0,0 1 0,0 0 0,1 0 0,-1 0-1,0-1 1,0 1 0,0 0 0,0 0 0,0 0 0,0-1-1,0 1 1,0 0 0,0 0 0,0-1 0,0 1 0,0 0-1,0 0 1,0 0 0,0-1 0,0 1 0,0 0 0,0 0-1,0-1 1,0 1 0,0 0 0,0 0 0,0 0 0,0-1-1,0 1 1,-1 0 0,1 0 0,0 0 0,0-1 0,0 1-1,0 0 1,0 0 0,-1-1 0,-2 0 9,0 0-1,0 0 1,0 0 0,0 0 0,0 0-1,0 0 1,0 1 0,0-1-1,0 1 1,-4 0 0,-268 18 214,-82 47-125,-4 34-20,112-21-41,26 4-20,74-35-13,75-26-30,-132 59-1,204-79 18,0 0 0,0 0 0,1 0-1,-1 0 1,0 0 0,1 0 0,-1 1 0,1-1-1,-1 0 1,-1 3 0,3-4 5,0 1 0,0-1 0,-1 0 1,1 1-1,0-1 0,0 1 0,0-1 0,0 0 0,0 1 0,0-1 0,0 1 0,0-1 0,0 0 1,0 1-1,0-1 0,0 1 0,0-1 0,0 0 0,0 1 0,0-1 0,0 1 0,0-1 0,1 0 1,-1 1-1,0-1 0,0 0 0,1 1 0,-1-1 0,0 0 0,1 1 0,2 1-7,0 0-1,0 0 0,0 0 0,1-1 1,-1 1-1,0-1 0,1 0 1,-1 0-1,5 1 0,27 3-37,1-1 0,0-2 0,0-2-1,71-7 1,-28-4 19,109-29-1,89-40 12,-117 33 7,-39 12 6,277-75-1,-172 58 9,-61 2 24,-59 8 48,-82 25-10,-24 16-62,1 1 0,0-1-1,-1 0 1,1 1 0,-1-1 0,1 0-1,-1 0 1,0 0 0,1 1-1,-1-1 1,0 0 0,0 0 0,1 0-1,-1 0 1,0 0 0,0 1 0,0-1-1,0-1 1,-1 0 2,0 1-1,1-1 1,-1 1-1,0-1 1,-1 1-1,1 0 1,0-1-1,0 1 1,0 0-1,-1 0 1,1 0-1,-1 0 1,1 0-1,-1 0 1,1 1-1,-1-1 1,1 0-1,-1 1 1,0-1-1,1 1 1,-1-1-1,0 1 1,0 0-1,-2 0 1,-21-3 37,-1 2 1,-39 2-1,-345 45 152,409-46-195,-378 61 159,-62 9 13,37 2-86,341-59-77,-221 51 12,224-51-78,49-14 10,20-3-8,76-17-69,61-23 7,233-60 14,-51 15 70,513-158 71,-755 222 41,-71 18-22,-15 7-55,0 0-1,0-1 0,0 1 1,0 0-1,0 0 0,0 0 0,0 0 1,0 0-1,0 0 0,1 0 1,-1-1-1,0 1 0,0 0 1,0 0-1,0 0 0,0 0 1,0 0-1,0-1 0,0 1 0,0 0 1,0 0-1,0 0 0,0 0 1,0 0-1,0 0 0,0-1 1,0 1-1,0 0 0,0 0 1,-1 0-1,1 0 0,0 0 0,0 0 1,0 0-1,0-1 0,0 1 1,0 0-1,0 0 0,0 0 1,0 0-1,-1 0 0,1 0 1,0 0-1,0 0 0,0 0 1,0 0-1,0-1 0,-1 1 0,-3-1 19,-1 0-1,0 0 0,0 0 0,1 0 1,-1 1-1,-9-1 0,-92 1 138,-142 17-1,-112 38 51,-540 96 77,750-127-272,48-5-28,97-17 2,-1-1 0,0 1 0,1 0 0,-1 0 0,-7 5 0,9-2-43,16-3-6,27-1-20,1-1 1,63-8-1,88-25-5,-160 27 80,464-101-50,31-20 48,-300 63 13,116-20 87,-305 75-36,-29 6 71,-20 3-73,-36 4 16,-152 34 76,109-18-121,-389 87 65,334-69-65,-429 128 26,436-119-48,-94 38-93,213-75 41,15-3-7,7-6 48,0 0 0,0 0 1,0 0-1,0 0 1,0 0-1,0-1 0,1 1 1,-1-1-1,0 0 1,0 0-1,1 0 0,-1 0 1,3 0-1,148 1-175,-80-1 150,109-7-17,-14-19 38,-124 18 12,476-98-5,-358 64 37,171-68-1,-310 100 12,31-16 0,-50 24-29,-1 0 1,1-1-1,0 1 0,-1-1 1,0 1-1,1-1 1,-1 0-1,0 0 1,0-1-1,-1 1 0,5-8 1,-7 11-10,1 0-1,-1-1 1,0 1 0,0-1 0,0 1 0,0-1-1,0 1 1,0 0 0,0-1 0,0 1-1,0-1 1,0 1 0,0-1 0,0 1-1,0-1 1,0 1 0,0 0 0,0-1-1,-1 1 1,1-1 0,0 1 0,0 0-1,0-1 1,-1 1 0,1-1 0,0 1 0,-1-1-1,-15-6 76,-3 3-50,0 1 1,-1 1-1,1 0 1,-1 2-1,0 0 0,-29 5 1,25-3-16,-370 56 33,-201 93-30,466-114-16,63-19 0,-491 158-50,537-168 42,-8 3-10,-35 18 0,56-25 7,1-1-1,0 1 1,1 0-1,-1 1 0,1-1 1,0 1-1,0 0 1,0 0-1,0 1 1,-6 11-1,10-16 8,0 0-1,1 0 1,-1 0-1,1 0 1,-1 0-1,1 0 1,-1 0-1,1 0 1,0 0-1,-1 0 1,1 0-1,0 1 1,0-1 0,0 0-1,0 0 1,0 0-1,0 0 1,0 0-1,0 1 1,0-1-1,1 0 1,-1 0-1,0 0 1,1 0-1,-1 0 1,1 0 0,-1 0-1,1 0 1,-1 0-1,1 0 1,0 0-1,0 0 1,-1 0-1,1-1 1,0 1-1,0 0 1,0 0-1,0-1 1,2 2 0,3 1-16,1-1 1,0 0 0,0 0-1,1 0 1,9 1 0,-12-3 9,50 6-41,1-3 1,-1-2-1,71-8 0,-89 4 41,211-20-30,291-94 25,-11-41 18,-424 126 4,-26 10 43,0-4 0,138-68 0,-211 91-33,1 1 0,-1-2 0,0 1 0,1-1 0,-1 0 0,4-4 0,-8 7-14,-1 1-1,0 0 0,1-1 1,-1 1-1,0 0 0,0-1 1,0 1-1,0-1 1,1 1-1,-1 0 0,0-1 1,0 1-1,0-1 0,0 1 1,0 0-1,0-1 0,0 1 1,0-1-1,0 1 1,0 0-1,0-1 0,0 1 1,0-1-1,0 1 0,-1 0 1,1-1-1,0 1 0,0-1 1,0 1-1,0 0 1,-1-1-1,1 1 0,-1-1 1,-1 0 6,1-1 0,-1 1 1,-1 0-1,1 0 0,0 0 1,0 0-1,0 0 1,-1 0-1,1 1 0,-3-1 1,-29-5 34,-1 2 0,1 1 0,-1 2 0,-59 5 0,-21 6-15,0 4 1,-148 40 0,-226 86 16,21-4-40,261-90-17,61-8-23,58-17-42,86-20 69,1-1 0,0 1 1,-1-1-1,1 1 0,0-1 0,0 1 1,-1 0-1,1 0 0,0 0 1,0 0-1,-2 1 0,3-1 5,0-1 0,0 0-1,0 0 1,-1 1 0,1-1-1,0 0 1,0 1 0,0-1 0,0 0-1,0 1 1,0-1 0,0 0-1,0 1 1,0-1 0,0 0-1,0 1 1,0-1 0,0 0-1,0 1 1,0-1 0,0 0 0,1 1-1,-1-1 1,0 0 0,0 0-1,0 1 1,0-1 0,1 0-1,-1 0 1,0 1 0,1-1-1,1 2-8,1 0-1,-1 0 0,1-1 1,0 0-1,0 1 0,0-1 1,0 0-1,0 0 0,0 0 1,4 0-1,24 4-40,0-2-1,40-1 1,84-7-38,207-41 29,-4-29 54,52-31 18,-371 94-5,-18 6 10,1 0 0,-1-1 0,-1-1 0,0-1-1,0-1 1,0 0 0,24-19 0,-42 27-11,3-1 11,-1-1 0,1 0 1,-1 0-1,0-1 0,0 1 1,6-8-1,-10 10-11,1 1 0,0 0 1,-1-1-1,1 1 0,-1 0 1,0-1-1,0 1 0,1-1 1,-1 1-1,0-1 0,0 1 0,0 0 1,0-1-1,0 1 0,-1-1 1,1 1-1,0 0 0,-1-1 1,1 1-1,-1 0 0,1-1 0,-1 1 1,0 0-1,0-1 0,1 1 1,-1 0-1,0 0 0,0 0 1,0 0-1,0 0 0,0 0 0,-1 0 1,1 0-1,-1 0 0,-6-4 12,1 0 0,0 1 0,-1 0 1,0 0-1,0 1 0,0 0 0,0 0 0,0 1 0,-13-2 0,-12 0 20,-38 0 1,53 3-26,-91 0 56,-172 20 1,-104 41 13,288-44-64,-622 130 43,669-133-84,1 2-1,-85 37 1,131-51 14,1 1 1,-1-1 0,1 0-1,-1 1 1,1-1 0,0 1 0,0 0-1,0-1 1,0 1 0,0 0-1,-3 4 1,5-6 5,0 1 1,0-1-1,-1 1 0,1-1 1,0 1-1,0-1 1,0 1-1,0-1 0,0 0 1,0 1-1,0-1 0,0 1 1,0-1-1,0 1 1,1-1-1,-1 1 0,0-1 1,0 0-1,0 1 0,0-1 1,1 1-1,-1-1 1,0 0-1,1 1 0,16 11-69,-3-7 43,-1 0 0,1-1 0,1 0-1,26 3 1,82 2-54,30-11 58,0-6 0,218-41 0,299-84 53,-612 119 19,0-3 0,55-23-1,-109 38-19,0 0 0,1 0 0,-1-1 0,0 0-1,0 1 1,5-6 0,-8 7-19,-1 1-1,1-1 0,-1 0 1,1 1-1,-1-1 1,1 1-1,-1-1 1,0 0-1,0 0 1,1 1-1,-1-1 1,0 0-1,0 1 1,0-1-1,1 0 1,-1 0-1,0 1 1,0-1-1,0 0 1,0 0-1,-1 1 1,1-1-1,0 0 0,0 1 1,0-1-1,-1 0 1,1 0-1,0 1 1,0-1-1,-1 1 1,1-1-1,-1 0 1,1 1-1,-1-1 1,1 1-1,-1-1 1,1 1-1,-1-1 1,1 1-1,-1-1 1,0 1-1,1-1 1,-1 1-1,-1-1 0,-6-3 37,0-1-1,0 2 1,-1-1-1,0 1 1,1 0-1,-1 1 1,-13-2-1,-84-7 212,15 6-147,0 4-1,-113 14 1,9 21-28,142-24-64,-74 14 14,-312 65 21,11 30-65,383-103-10,-47 25 0,84-38 10,1 1 0,0 0 0,1 0 0,-1 1 0,1 0 0,0 0 0,0 0 1,0 1-1,1 0 0,-7 9 0,11-14 8,1 0 1,-1 0-1,0 1 1,1-1-1,-1 1 0,1-1 1,0 0-1,-1 1 1,1-1-1,0 1 0,0-1 1,0 1-1,0-1 1,0 1-1,0-1 1,0 1-1,1-1 0,-1 0 1,0 1-1,2 1 1,-1-1-4,0 1 1,1-1 0,0 0-1,-1-1 1,1 1 0,0 0 0,0 0-1,0-1 1,0 1 0,1-1-1,-1 0 1,0 0 0,0 1 0,1-2-1,2 2 1,27 7-37,0-1 1,1-1-1,0-2 1,63 1-1,19-6 13,114-13 0,-159 7 31,58-4 2,198-42-1,-26-30 23,-231 59 23,-1-3-1,78-42 1,-142 66-38,1 0 9,0-1 0,0 0 0,0 0 0,0-1 1,6-6-1,-10 10-12,0-1 0,-1 0 0,1 0 0,-1 0 0,1 0 0,-1 1 0,1-1 0,-1 0-1,0 0 1,1 0 0,-1 0 0,0 0 0,0 0 0,0 0 0,0 0 0,0 0 0,0 0 0,0 0 0,0 0 0,0 0 0,0 0 0,0 0 0,-1 0 0,1 0 0,0 0 0,-1 0 0,1 1 0,-1-1 0,1 0 0,-1 0 0,1 0 0,-1 0 0,1 1 0,-1-1 0,0 0 0,0 0 0,-2-2 9,0 0 0,0 1 0,0-1 0,0 1 0,0 0 0,-1 0 0,1 0 1,-1 1-1,1-1 0,-1 1 0,-5-2 0,-44-5 51,26 4-39,-45-3 6,-133 2 0,-477 50-31,403-7-10,212-23-11,0 3 1,-69 28-1,123-41 9,0-1-4,1 1-1,-24 14 1,34-18 5,-1 1 1,0 0 0,1 0 0,0 0 0,-1 0 0,1 0 0,0 0 0,0 1 0,0-1 0,1 1 0,-1 0-1,0-1 1,1 1 0,0 0 0,0 0 0,0 0 0,-2 5 0,3-7 3,0 0 1,0 0-1,0 0 1,0 0-1,0 0 1,0 0-1,0 0 1,0 0-1,0 0 1,0 0-1,0-1 1,0 1-1,1 0 1,-1 0-1,0 0 0,1 0 1,-1 0-1,1 0 1,-1 0-1,1 0 1,0-1-1,-1 1 1,1 0-1,0 0 1,-1-1-1,1 1 1,0 0-1,0-1 1,0 1-1,-1-1 1,1 1-1,0-1 0,0 1 1,2-1-1,3 2-13,0-1 0,0 0-1,0 0 1,13-1 0,1 0-27,115 5-45,0-6 1,136-18-1,257-68 85,137-84 33,-539 130 28,-116 37-32,0 0 0,-1-1 0,0 0 0,12-8 0,-19 12-18,-1 1 0,0-1 0,0 0 0,0 0 1,0 0-1,0 0 0,0 0 0,0 0 0,0 0 0,0 0 1,0 0-1,0 0 0,-1 0 0,1-1 0,0 1 0,-1 0 1,1-1-1,-1 1 0,1 0 0,-1-1 0,0 1 0,0-1 1,1 1-1,-1 0 0,0-1 0,0 1 0,-1-1 0,1 1 1,0 0-1,0-1 0,-1 1 0,0-2 0,-2-1 7,1 1 0,-2 0 0,1 0-1,0 0 1,-1 0 0,1 0 0,-1 1-1,0-1 1,0 1 0,0 0 0,0 0-1,0 1 1,-9-3 0,-9-2 27,0 0 0,-29-2 0,-45-1-4,0 4 0,-167 15 0,-199 45-6,447-53-27,-761 153 0,618-117-48,145-35 28,0 1 0,0 1 0,1 0 1,-13 7-1,22-10 10,1 0-1,-1 0 1,1 0 0,-1 0-1,1 0 1,-1 0-1,-2 5 1,4-6 4,0 0-1,1 0 1,-1 0 0,1 0-1,-1 0 1,1 1 0,0-1-1,-1 0 1,1 0-1,0 0 1,0 1 0,0-1-1,0 0 1,0 0 0,0 0-1,0 1 1,0-1 0,0 0-1,1 2 1,1 0-7,0-1 0,0 1 0,0 0-1,1-1 1,-1 1 0,1-1 0,0 0 0,-1 0 0,1 0 0,0 0 0,0-1 0,0 1-1,1-1 1,4 2 0,32 13-29,0-2-1,1-2 0,0-1 1,1-3-1,0-1 1,65 2-1,260-19 4,-172-8 37,0-10 0,193-53 0,-296 57 8,27-6 50,199-78 0,-305 102-45,1 1 20,-1-1 0,0 0-1,16-12 1,-28 18-26,0-1 1,1 0-1,-1 0 0,0-1 0,0 1 1,0 0-1,0 0 0,0 0 1,0-1-1,0 1 0,-1 0 1,1-1-1,0 1 0,-1-1 1,1 1-1,-1-1 0,0 1 1,1-1-1,-1 1 0,0-1 0,0 1 1,0-1-1,0 0 0,0 1 1,0-1-1,-1 1 0,1-1 1,0 1-1,-1-1 0,1 1 1,-1-1-1,0-1 0,-2 0 10,1-1-1,0 1 1,-1-1-1,0 1 0,0 0 1,0 0-1,0 0 1,-1 0-1,1 1 1,-1-1-1,-4-2 1,-12-5 28,-1 1-1,-1 1 1,1 1 0,-1 0 0,0 2 0,-45-5 0,16 6-6,0 2 0,-65 6 1,-300 52 37,7 28-63,282-56-16,109-24 1,-54 11-18,0 2 1,-120 48-1,97-20-55,90-42 60,1 0-1,-1 0 0,1 0 1,-1 0-1,1 1 0,0-1 0,-4 6 1,7-8 9,0 0 0,1 0 0,-1 0 0,1 0 0,-1 0 0,1 0 0,-1 0 0,1 0 0,0 0 0,-1 0-1,1 0 1,0 0 0,0 0 0,0 1 0,0-1 0,0 0 0,0 0 0,0 0 0,0 0 0,0 0 0,1 0 0,-1 0 0,0 0 0,1 0 0,-1 0 0,1 0 0,-1 0 0,1 0 0,-1 0 0,1 0 0,0 0 0,0 0 0,-1 0 0,2 1 0,4 2-14,0 0 0,-1 0 0,1 0 0,0-1 0,1 0 0,-1 0 0,1 0 0,-1-1 0,10 2 0,82 15-96,-19-10 58,154-4 0,89-30 37,-317 24 20,247-33-5,-8-16 4,-175 37 1,30-6 9,150-49 0,-194 49 31,-1-3 0,86-48 0,-139 69-37,7-4 16,-1 1 0,1-2 1,-1 1-1,9-10 1,-15 14-15,0 0 1,0 0-1,0 0 0,0 0 0,-1 0 1,1 0-1,0 0 0,-1 0 1,1 0-1,0 0 0,-1-1 1,0 1-1,1 0 0,-1 0 1,0-1-1,1 1 0,-1 0 0,0-1 1,0 1-1,0 0 0,0 0 1,-1-1-1,1 1 0,0 0 1,0-1-1,-1 1 0,1 0 1,-1 0-1,1 0 0,-1-1 1,1 1-1,-1 0 0,0 0 0,1 0 1,-1 0-1,0 0 0,-2-1 1,-1-2 9,0 1 1,0 0-1,-1 1 1,0-1 0,1 1-1,-1 0 1,0 0-1,0 0 1,-7-1 0,-24-6 5,-1 2 1,1 2-1,-1 1 0,-38 1 1,-156 17 19,-265 75-53,11 39-8,255-53 0,73-9-18,151-63 36,-7 3-4,-75 38-46,80-39 35,1 0 0,0 0 1,0 1-1,0 0 0,0 0 0,1 1 0,-10 13 1,14-18 6,1 0 0,0 0 1,0 0-1,0 0 1,0 0-1,0 0 0,1 1 1,-1-1-1,0 2 1,1-3 4,0 0 1,0 0 0,0 0-1,0 0 1,0-1 0,0 1 0,0 0-1,1 0 1,-1 0 0,0-1-1,0 1 1,1 0 0,-1 0-1,1-1 1,-1 1 0,0 0 0,2 1-1,1 0-8,1 1-1,-1-1 0,1 0 0,-1 0 1,1 0-1,0-1 0,0 1 0,5 0 1,-6 0 4,18 4-30,-1-1 0,1 0 0,38 3 0,69-5-21,-116-3 55,127-2-10,0-7 0,0-6 0,165-39 0,-125 3 21,-141 39-4,17-5 2,-14 7 11,-2-3-1,0-2 1,0-1 0,39-23-1,-7-9 90,-70 47-96,1 0 0,-1 0 1,0 0-1,1 0 0,-1 0 0,0 0 0,0 0 0,0 0 0,0-1 0,0 1 0,0 0 0,0-1 1,0 1-1,0-1 0,-1 1 0,1-1 0,0 0 0,-1 1 0,0-1 0,1 1 0,-1-1 0,0-2 0,0 2 3,-1 0-1,0 1 0,0-1 0,-1 0 0,1 0 0,0 1 0,0-1 0,-1 0 0,1 1 0,-1 0 0,1-1 0,-1 1 0,0 0 0,1 0 0,-3-1 0,-14-8 19,-1 1 1,1 1-1,-2 1 0,1 0 1,-1 2-1,1 0 0,-22-2 1,-18-1-16,1 3 1,-110 3-1,-119 28-7,68 6-12,-280 79 0,434-92-22,1 4-1,-86 43 1,139-60 4,1-1 0,0 2 0,-14 10-1,23-16 18,-1 0 1,1 0-1,0 0 0,-1 0 1,1 1-1,0-1 0,0 0 0,0 0 1,0 1-1,0-1 0,0 1 1,1-1-1,-1 1 0,0-1 0,1 1 1,-1 0-1,1-1 0,0 1 0,-1-1 1,1 1-1,0 0 0,0 0 1,0-1-1,0 1 0,0 0 0,1-1 1,-1 3-1,2-1-5,0 0 0,0 0 0,0-1 0,1 1 0,-1-1 0,1 0 0,-1 0 0,1 1 0,0-2 0,-1 1 0,1 0 0,0 0 0,0-1 0,1 0 0,3 2 1,6 1-23,0 0 1,0-1 0,22 3 0,102-3-56,50-15 40,-12-17 32,-113 18 13,672-140 6,-675 135 20,0-2 1,-2-3-1,73-38 0,-122 55-3,-1 0 1,1-1-1,-1 0 0,0-1 0,11-10 0,-17 15-13,0 0-1,0-1 0,0 1 0,0 0 0,0-1 0,0 1 1,0 0-1,0-1 0,0 1 0,-1-1 0,1 0 1,-1 1-1,1-1 0,-1 0 0,0 1 0,0-1 1,1 0-1,-1 1 0,0-1 0,0 0 0,-1 1 0,1-1 1,0 0-1,-1 1 0,1-1 0,-1 1 0,1-1 1,-1 0-1,-1-1 0,-1-1 7,0 0 1,-1 1-1,1-1 1,-1 1-1,0 0 1,0 0-1,0 1 1,0-1-1,-1 1 1,1 0-1,-1 0 1,-7-3-1,-10-1 35,-41-8 0,-5 6-34,0 3 0,-132 7 0,-9 14-20,1 9-1,2 9 0,-214 64 1,247-38-26,149-51 21,0 0-10,-34 18 0,52-23 8,0-1 0,0 1 1,0 0-1,1 1 0,0 0 1,0-1-1,0 2 1,0-1-1,1 0 0,-5 7 1,8-10 6,0-1-1,0 1 1,0 0 0,0-1 0,0 1 0,1 0 0,-1-1 0,0 1 0,1 0 0,-1 0 0,1 0 0,0 0 0,0-1-1,0 1 1,0 0 0,0 0 0,0 0 0,0 0 0,0 0 0,1 0 0,-1-1 0,1 1 0,-1 0 0,1 0-1,0 0 1,0-1 0,-1 1 0,4 2 0,1 2-14,1-2-1,-1 1 1,1-1-1,1 1 1,-1-2-1,12 6 1,-1 0-6,1-2 0,0 0 0,0 0 1,1-2-1,25 4 0,-2-3-1,61-1-1,123-10-17,-38-8 34,206-41 1,-119-6 10,-271 59 0,-1 1 0,238-63 4,-107 10 11,-97 37-6,91-36 49,-118 48-38,0-1 1,-1 0-1,0-1 0,12-9 0,-19 14-11,0-1 0,0 0 0,0 1-1,-1-1 1,1 0 0,-1 0 0,1 0 0,-1 0 0,1 0 0,-1 0-1,0-1 1,0 1 0,0 0 0,-1 0 0,1-1 0,0 1-1,-1-1 1,0 1 0,1-1 0,-1-2 0,-1 3-2,1 0 1,-1 0-1,1 1 0,-1-1 0,0 0 1,0 0-1,0 0 0,0 1 1,0-1-1,-1 0 0,1 1 1,0-1-1,-1 1 0,1-1 0,-1 1 1,0 0-1,1 0 0,-1 0 1,0 0-1,-2-1 0,-12-8 15,-1 2-1,-1 0 0,1 1 1,-1 1-1,-1 0 0,1 2 1,-37-5-1,-149 0-8,41 12-13,-210 32-1,246-15-18,1 7 0,-144 49 0,228-63 3,-35 14-25,69-23 23,-1 0 0,1 1 0,0 0 0,1 0 0,-1 0 0,-9 11 0,15-15 9,1 1 0,-1-1 0,1 1 0,0-1 0,0 1 0,-1 0 0,1 0 0,0-1 0,-1 5 0,2-6 6,0 1-1,0 0 0,0-1 0,0 1 0,0 0 1,0-1-1,0 1 0,0 0 0,0-1 0,0 1 1,0 0-1,0-1 0,0 1 0,1 0 0,-1-1 1,0 1-1,1-1 0,-1 1 0,0 0 0,1 0 1,3 2-15,-1 0 1,1-1 0,0 1-1,0-1 1,0 0 0,0 0 0,7 2-1,-9-3 13,32 11-39,1-2 0,0-1 1,0-2-1,66 5 0,-85-11 37,115 10-20,0-6 0,238-23 0,-214-2 27,0-6 1,151-48-1,45-39 48,-322 101-6,32-20 0,-59 31-39,7-4 14,-5 3-4,0 0 1,0 0-1,0-1 0,-1 1 1,1-1-1,-1 0 0,6-5 1,-9 7-11,1 1 0,-1-1 0,0 0 1,1 1-1,-1-1 0,0 1 0,0-1 0,0 0 1,1 1-1,-1-1 0,0 1 0,0-1 1,0 0-1,0 1 0,0-1 0,0 0 0,0 1 1,-1-1-1,1 1 0,0-1 0,0 0 1,-1 0-1,0-1 5,0 0 1,0 1-1,0-1 1,-1 1 0,1-1-1,-1 1 1,1-1-1,-1 1 1,1 0-1,-3-2 1,-4-1 8,1 0-1,-1 0 1,0 1 0,0-1 0,0 2-1,0-1 1,-1 1 0,-11-1 0,-10 0 9,-34 1 0,34 2-13,-85-1 1,-188 25 0,-55 40-9,168-28-3,-567 133-32,646-131-18,103-34 36,1-1 0,-1 1 0,1 0 0,0 0 0,0 1 0,1 0 0,-1 0 0,1 1 0,-6 6 0,11-11 7,0 0 0,0 0 0,1 0 0,-1 0 0,0 1 0,0-1 0,1 0 0,-1 0 0,1 0 0,-1 1 0,1-1 0,0 0-1,-1 1 1,1-1 0,0 0 0,0 0 0,0 1 0,0-1 0,0 1 0,0-1 0,0 0 0,0 0 0,1 1 0,-1-1 0,0 0 0,1 1 0,-1-1 0,1 0 0,0 0-1,0 2 1,2 0-7,0 0 0,0 0-1,0-1 1,0 1-1,0-1 1,1 0 0,-1 1-1,1-2 1,0 1-1,4 1 1,11 5-22,1-2-1,-1-1 1,38 6 0,83-2-35,-24-10 54,1-6 0,-1-5 0,127-29 0,-93 5 47,280-105-1,-410 133-19,52-23 55,-64 27-46,-1 0 0,0 0-1,0-1 1,0 1 0,-1-2 0,8-6-1,-13 11-14,0 0 0,-1 0-1,1 0 1,0 0 0,0 0-1,-1 0 1,1 0 0,0 0-1,-1 0 1,1 0 0,-1 0-1,0 0 1,1 0 0,-1-1-1,0 1 1,0 0 0,1 0-1,-1 0 1,0-1 0,0 1-1,-1 0 1,1 0 0,0 0-1,0-1 1,0 1 0,-1 0-1,1 0 1,-1 0 0,1 0-1,-1 0 1,1-1 0,-2 0-1,-1-1 9,0-1-1,0 1 0,0 0 1,-1 0-1,0 0 0,1 1 0,-1-1 1,-5-1-1,-4-3 7,0 1 1,0 1-1,-1 0 0,-28-5 0,8 4 1,-55-1 0,-21 6-7,-184 22 1,245-15-12,-368 54 22,296-38-19,-165 53 0,260-66-18,-40 20-1,58-25 2,0 1-1,0 0 1,0 0-1,0 1 1,1-1-1,-11 13 1,17-17 4,0 1 1,0 0 0,0-1 0,0 1-1,1 0 1,-1 0 0,0-1 0,1 1-1,0 0 1,-1 0 0,1 0 0,0 0-1,0 0 1,0 0 0,0-1-1,0 1 1,0 0 0,1 0 0,-1 0-1,1 0 1,-1 0 0,1-1 0,-1 1-1,1 0 1,0-1 0,0 1 0,0 0-1,0-1 1,0 1 0,1-1 0,-1 1-1,0-1 1,1 0 0,-1 0 0,1 0-1,-1 1 1,1-1 0,3 1 0,5 4-15,1-1 0,0 0 1,0-1-1,0 0 0,17 3 1,4-1-16,41 3 1,104-5-5,317-23 13,-1-52 30,-346 38 34,268-96-1,-318 85 59,-92 42-79,0-1 1,0 0-1,0-1 1,0 1-1,0-1 1,6-6 0,-11 9-12,1 0 0,-1 0 0,1 1 0,-1-1 0,1 0 0,-1 0 0,1 0 0,-1 0 0,0 0 0,0 0 0,1 0 0,-1 0 0,0 0 0,0 0 0,0 0 0,0 0 0,0 0 0,0 0 0,-1 0 1,1 0-1,0 0 0,0 0 0,-1 0 0,1 0 0,-1 0 0,1 0 0,-1 0 0,1 1 0,-1-1 0,1 0 0,-1 0 0,0 0 0,1 1 0,-1-1 0,0 0 0,0 1 0,1-1 0,-1 1 0,0-1 1,-2 0-1,-1-2 11,-1 0 0,0 0 1,0 1-1,0-1 1,0 1-1,-1 1 1,1-1-1,-1 1 0,-10-2 1,-5 1 17,-30 2 0,25 0-16,-54 3-4,0 3 0,1 3-1,-118 30 1,92-10-23,1 4-1,-102 49 1,103-32-37,93-44 31,-1 0 0,1 1 0,1 0-1,-1 0 1,2 1 0,-11 11 0,18-18 10,0 1 0,0-1 1,0 0-1,0 0 0,0 0 0,0 1 0,1-1 1,-1 0-1,1 1 0,-1-1 0,1 0 0,-1 1 1,1-1-1,0 1 0,-1-1 0,1 1 0,0-1 1,0 1-1,0-1 0,0 0 0,1 1 0,-1-1 1,0 1-1,1-1 0,-1 1 0,1-1 0,-1 0 1,1 1-1,-1-1 0,2 2 0,1 0-5,-1-1 0,1 1 1,0 0-1,0-1 0,0 1 0,1-1 0,-1 0 1,0 0-1,1 0 0,-1-1 0,7 3 0,38 9-32,0-2 0,1-3 0,72 5 0,-53-11 33,0-2 1,91-13-1,143-41 5,126-65 14,-248 65-4,29-10 8,69-17 22,-212 68-6,-48 11-14,-21 2-30,0 0 0,0 1 0,0 0 0,0-1 0,0 1 0,0 0 1,0 0-1,1 1 0,-1-1 0,0 0 0,1 1 0,-3 2 1,0 2-15,2-3 14,0 0 0,0 0 0,1 0 0,0 1 0,0-1 0,0 1-1,0-1 1,0 1 0,-1 5 0,2-4 5,0-1 0,1 0 0,0 1 0,0-1 0,0 1 0,1-1 0,-1 0 0,1 1 0,0-1 0,0 0 0,1 0 0,-1 0 0,1 1 0,0-2 0,2 5 0,-3-6 8,6 12-10,0-1 0,1 1 1,1-2-1,0 1 0,14 14 0,-17-21 8,-1-1 0,1-1 0,0 1-1,0-1 1,1 0 0,-1 0 0,1-1 0,0 0-1,0 0 1,0-1 0,0 0 0,0 0 0,1 0-1,-1-1 1,1 0 0,-1-1 0,10 0-1,32-3 8,0-3-1,0-2 0,-1-2 1,0-2-1,68-27 0,-103 34 10,1-1 0,-1 0 0,0-1 0,20-14 0,-29 19-4,-1-1-1,0 0 1,0 0 0,0 0-1,0 0 1,0-1 0,0 1 0,-1-1-1,0 0 1,1 1 0,-2-1-1,1 0 1,0 0 0,-1 0 0,1-1-1,-1 1 1,-1 0 0,1 0-1,0-7 1,-2 4 4,0-1 1,0 1-1,-1 0 1,0 0-1,-1 0 0,0 0 1,0 1-1,0-1 0,0 1 1,-1 0-1,0 0 0,-1 0 1,1 0-1,-1 1 0,0-1 1,-1 1-1,1 1 0,-1-1 1,0 1-1,0 0 0,-9-4 1,3 2-12,-1 1 0,1 1 1,-1 0-1,0 1 0,0 1 1,-1 0-1,-17-1 0,-2 3-19,-66 7 0,72-3 1,0 1 1,0 1-1,0 2 1,-45 19-1,66-24 6,0 0-1,0 1 0,0-1 1,1 1-1,-1 1 0,1-1 1,0 1-1,0 0 0,1 0 1,-1 0-1,1 0 0,0 1 1,-3 6-1,6-9 1,-1 1 0,1-1 1,0 1-1,0 0 0,0-1 0,1 1 0,-1 0 1,1-1-1,0 1 0,0 0 0,0 0 1,1-1-1,-1 1 0,1 0 0,0-1 0,0 1 1,0 0-1,1-1 0,-1 0 0,1 1 0,-1-1 1,1 0-1,4 5 0,1 1-2,1-1-1,0 0 1,0-1 0,1 1-1,0-2 1,0 1 0,1-1-1,-1-1 1,1 0 0,1 0-1,-1-1 1,0 0 0,21 4-1,3 0 5,1-3-1,0 0 1,41-1-1,-41-2 15,0-2-1,0-2 0,0-1 1,0-1-1,-1-2 0,47-15 1,-49 12 13,-23 8 0,0-2-1,0 1 1,-1-1 0,1 0-1,-1-1 1,0 1-1,0-2 1,0 1 0,11-10-1,-10 0 148,-9 13-160,0 1-1,0 0 0,0-1 0,0 1 0,0 0 0,0-1 0,0 1 0,0-1 0,0 1 0,0 0 0,0-1 0,0 1 0,0 0 0,-1-1 0,1 1 1,0 0-1,0-1 0,0 1 0,-1 0 0,1-1 0,0 1 0,0 0 0,-1 0 0,1-1 0,-1 1 0,0-1-6,-1 0 0,0 1 0,0-1 0,0 1 0,1-1 0,-1 1 0,0 0 0,0 0 0,0 0 0,0 0 0,0 0 0,1 0 0,-1 1 0,0-1 0,-3 1 0,-3 1-10,-21 8-23,-26 23-3,-65 53-12,116-83 41,-1 0 0,1 1 0,0 0 1,0 0-1,1 0 0,-1 0 0,-4 9 0,7-12 4,0 0 0,1 1 0,-1-1 0,1 1-1,-1-1 1,1 0 0,-1 1 0,1-1-1,0 1 1,0-1 0,0 1 0,0-1 0,0 1-1,0-1 1,0 0 0,0 1 0,1-1 0,0 3-1,0-2-2,1 0 1,-1 0-1,1 0 0,0 0 0,0 0 0,0 0 0,0 0 0,0-1 0,0 1 1,0-1-1,0 0 0,0 1 0,1-1 0,-1 0 0,1 0 0,-1-1 0,1 1 1,-1 0-1,5 0 0,32 6-35,-21-3 37,0-1 1,0 0-1,0-1 1,0-1-1,1-1 1,33-4-1,-47 3 9,0-1-1,0 0 0,-1 0 0,1 0 0,0-1 0,-1 1 0,1-1 0,-1 0 0,0-1 1,0 1-1,0-1 0,0 1 0,-1-1 0,0-1 0,1 1 0,3-8 0,19-21 38,23-25 105,-44 53-116,5-10 57,-10 14-82,0 0 0,0 1 0,0-1-1,0 1 1,0-1 0,0 0 0,0 1 0,0-1-1,-1 0 1,1 1 0,0-1 0,0 1 0,-1-1-1,1 1 1,0-1 0,-1 1 0,1-1 0,-1 1-1,1-1 1,-1 1 0,1-1 0,-1 1 0,1 0-1,-1-1 1,1 1 0,-1 0 0,1-1 0,-1 1-1,0 0 1,0 0 0,-2-1-18,0 0 0,0 1 1,0-1-1,0 1 0,0 0 1,0 0-1,0 0 0,-4 1 1,-4 0-56,1 4 46,-26 40-2,34-44 33,1-1-1,-1 1 1,0 0 0,1-1-1,-1 1 1,0-1 0,0 0 0,1 0-1,-1 1 1,0-1 0,1 0-1,-1 0 1,0-1 0,0 1 0,1 0-1,-1-1 1,0 1 0,0-1 0,1 1-1,-1-1 1,1 0 0,-1 0-1,-2-1 1,5-7 71,-1 7-63,0 1-1,0-1 1,1 0 0,-1 0 0,-1 0-1,1 0 1,0 0 0,0 0 0,-1 1-1,1-1 1,-2-3 0,0 3-9,1 0 1,-1-1-1,0 1 0,0 0 1,0 0-1,-1 0 0,1 0 1,0 0-1,-1 0 0,1 1 1,-1-1-1,-4-1 1,-14-7-1,-1 1 0,1 1 1,-42-9-1,24 8 0,-1 2 0,0 1 0,0 2-1,0 2 1,0 1 0,0 2 0,-1 2 0,-76 16 0,-61 30 0,-254 105 1,417-146-63,15-7 52,0-1 0,0 0 0,0 0 0,-1 0 0,1 0 0,0 1-1,0-1 1,0 0 0,0 0 0,0 0 0,0 0 0,0 1 0,0-1-1,0 0 1,-1 0 0,1 0 0,0 1 0,0-1 0,0 0 0,0 0-1,0 0 1,0 1 0,0-1 0,0 0 0,0 0 0,1 0 0,-1 0-1,0 1 1,0-1 0,0 0 0,0 0 0,0 0 0,0 1 0,0-1-1,18 8-121,-13-6 116,0 0-60,10-3 62,0 0 0,0 0 0,0-1 0,15-5 0,10-1 5,158-42 12,-184 46-5,1-1 0,-1 0 0,0-1 0,0-1 1,-1-1-1,0 1 0,0-2 0,13-11 1,-21 15 2,-1 0 1,1 0 0,-1-1 0,0 1 0,0-1 0,0 0 0,-1 0 0,0-1 0,0 1 0,-1-1 0,0 1 0,0-1 0,0 0-1,-1 0 1,0-7 0,0 8 0,-1 1 0,0 0 0,-1 0 0,1 0 0,-1 0 0,0 0 0,-1 0-1,1 0 1,-1 1 0,0-1 0,0 0 0,0 1 0,-1-1 0,1 1 0,-1 0 0,0 0 0,-1 0 0,1 0-1,-1 0 1,-7-5 0,1 1 0,-1 0-1,0 2 0,0-1 1,-1 1-1,0 1 0,0 0 1,-18-5-1,4 4-7,0 1 0,0 2 0,-42-2 0,-92 10-17,86 2 3,1 3 1,-101 28-1,-142 63-13,115-22 21,39 4-4,70-39-2,-50 27-46,126-62 39,-28 18-31,42-25 39,-1 0-1,0 0 0,1 0 1,0 1-1,0-1 1,-1 1-1,1-1 0,1 1 1,-1 0-1,0 0 0,1 0 1,-2 3-1,3-4 5,-1-1 1,1 0-1,0 1 0,0-1 0,0 0 0,0 1 1,0-1-1,0 0 0,0 0 0,1 1 0,-1-1 0,0 0 1,1 0-1,-1 1 0,1-1 0,-1 0 0,1 0 0,0 0 1,-1 0-1,1 0 0,0 0 0,0 0 0,0 0 1,0 0-1,1 1 0,6 6-12,1-1 0,0-1-1,0 0 1,0 0 0,1 0 0,0-1 0,0-1 0,0 0-1,1 0 1,17 3 0,6 0-8,0-2 1,49 1-1,-5-3 14,0-4-1,121-18 0,-2-20 14,-182 36-2,327-70 29,-270 57 0,-51 12 4,-1 0 1,0-2-1,31-12 1,-49 18-28,-1-1 0,0 1-1,1-1 1,-1 0 0,0 1 0,0-1 0,0 0-1,0 0 1,0 0 0,1 0 0,-2 0 0,1 0-1,0 0 1,0-1 0,0 1 0,0 0 0,-1 0 0,1-1-1,-1 1 1,1 0 0,-1-1 0,1 1 0,-1 0-1,0-1 1,0 1 0,1-1 0,-1 1 0,0-2-1,-1 1 4,0-1 0,0 1-1,1 0 1,-1-1-1,-1 1 1,1 0-1,0 0 1,0 0-1,-1 0 1,1 0-1,-1 0 1,0 0-1,0 0 1,1 1-1,-1-1 1,-3-1-1,-6-4 16,-1 0 0,0 0-1,-1 2 1,1-1 0,-23-5 0,7 3 2,0 2 0,-36-3 1,-3 5 8,-126 8-1,-73 25 19,196-21-39,-761 120 58,606-78-136,205-45 27,4-1-36,16-3 66,1 0 0,0-1 0,0 1 0,0 0 0,0-1 0,0 1 1,0-1-1,0 1 0,0-1 0,0 0 0,0 1 0,1-1 0,-1 0 1,0 0-1,0 0 0,2 0 0,19 4-53,0-2 0,35 0-1,10 0 13,261 6-22,-160-20 70,267-52 0,-376 51 8,122-28 0,-139 29 28,-1-1-1,48-24 0,-81 34 1,1-1 1,-1-1 0,11-7-1,-18 11-33,-1 1 0,0 0-1,0 0 1,0 0 0,0 0-1,1-1 1,-1 1-1,0 0 1,0 0 0,0 0-1,0-1 1,0 1 0,1 0-1,-1 0 1,0-1 0,0 1-1,0 0 1,0 0 0,0 0-1,0-1 1,0 1 0,0 0-1,0 0 1,0-1 0,0 1-1,0 0 1,0 0-1,0-1 1,0 1 0,0 0-1,0 0 1,0-1 0,-1 1-1,-10-7 92,-4 2-50,0 0 0,0 1-1,-1 1 1,0 1 0,0 0 0,-25 1-1,18 0-14,-75-4 29,0 4 0,-1 5 0,-114 19 0,-449 122 42,416-75-89,155-43-21,57-18-2,21-6 5,0 0-1,-16 7 0,26-9-1,0 1 0,0 0 0,0-1 1,0 1-1,0 0 0,1 1 0,-1-1 0,0 0 0,1 1 0,0-1 1,0 1-1,-4 5 0,6-8 6,-1 1 1,1-1 0,0 0 0,0 0-1,0 1 1,0-1 0,-1 0-1,1 0 1,0 1 0,0-1-1,0 0 1,0 1 0,0-1-1,0 0 1,0 1 0,-1-1-1,1 0 1,0 1 0,0-1-1,0 0 1,0 0 0,1 1-1,-1-1 1,0 0 0,0 1 0,0-1-1,0 0 1,0 1 0,0-1-1,0 0 1,1 1 0,-1-1-1,0 0 1,0 0 0,0 1-1,1-1 1,-1 0 0,0 0-1,0 0 1,0 1 0,1-1-1,-1 0 1,0 0 0,1 0 0,-1 0-1,0 1 1,0-1 0,1 0-1,-1 0 1,0 0 0,1 0-1,-1 0 1,0 0 0,1 0-1,-1 0 1,1 0 0,24 9-48,0-2 0,0-1 0,0 0 0,35 2 0,5-5 34,-1-3-1,1-2 0,-1-4 0,71-14 0,255-78 15,-180 33 4,-10 11 12,-131 31 25,118-56 0,-180 75-19,1 0 0,-1-1-1,0 0 1,12-9-1,-18 13-14,0 0 0,0 1 0,-1-1 0,1 0 0,0 0 0,0 0 0,0 0 0,-1 0 0,1 0 0,0 0 0,-1 0 0,1 0 0,-1 0 0,1 0 0,-1 0 0,0 0 0,1 0 0,-1 0 0,0-1 0,0 1 0,0 0 0,0 0 0,0 0 0,0-1 0,0 1 0,0 0 0,0 0 0,0 0 0,-1 0 0,1-1 0,-1 1-1,1 0 1,-1 0 0,0-1 0,-2-1 7,0 1 0,0 0 0,-1 0 0,1 0-1,0 0 1,-1 0 0,0 1 0,1 0-1,-1-1 1,0 1 0,-6 0 0,-41-8 36,0 2 1,-92 0-1,-114 19-37,0 20-8,148-17 0,-267 44-1,252-39-2,68-11 0,-113 22-2,9 16-5,126-36 2,-21 7-6,-123 43-66,131-42-32,47-19 106,0 0 0,-1 0-1,1 0 1,0 0 0,-1 0-1,1 0 1,-1 0 0,1 0 0,0 0-1,-1 0 1,1 1 0,0-1-1,-1 0 1,1 0 0,0 0 0,0 0-1,-1 1 1,1-1 0,0 0-1,-1 0 1,1 1 0,0-1 0,0 0-1,0 0 1,-1 1 0,1-1 0,0 0-1,0 1 1,0-1 0,0 0-1,-1 1 1,1-1 0,0 0 0,0 1-1,0-1 1,0 0 0,0 1-1,0-1 1,0 0 0,0 1 0,0-1-1,0 0 1,0 1 0,0-1-1,0 0 1,1 1 0,-1-1 0,0 0-1,0 1 1,0-1 0,0 0-1,1 1 1,-1-1 0,0 0 0,0 1-1,0-1 1,1 0 0,-1 0 0,0 0-1,1 1 1,22 12-88,-15-11 67,1-1 0,0 0-1,-1 0 1,10-1 0,-8 1 9,28 0-25,10 2 12,-1-3-1,58-6 1,1-16 18,-57 11 8,24-5 3,0-2 0,77-32 0,-115 36 4,35-15 15,-63 25-10,1 0 0,-1 0 0,0-1 0,-1 0 0,1 0-1,7-8 1,-13 12-7,0 1 0,0-1 0,-1 0 0,1 0 0,0 0 0,-1 0 0,1 0 0,0 0 0,-1 0 0,1 0 0,-1 0 0,0 0 0,1 0 0,-1 0 0,0 0 0,0 0 0,1 0 0,-1 0 0,0-1 0,0 1 0,0 0 0,0 0 0,-1 0 0,1 0 0,0 0 1,0 0-1,-1-1 0,1 1 0,-1 0 0,1 0 0,-1 0 0,0-1 0,-2-1 4,1 0 0,-1 1 0,1 0 0,-1-1 0,0 1 0,0 0 1,0 0-1,0 1 0,-4-2 0,-10-4 6,0 2 0,-1 0 0,0 1 0,0 1 0,-1 0 0,-19 1-1,7-1-7,-92-3-3,-133 11 0,190-2-2,20 0-3,0 3 0,0 1 1,-85 26-1,99-23-10,-41 18-1,58-21-14,1 1 0,0 0-1,1 1 1,-17 14 0,30-22 23,-1-1 0,1 1 1,-1-1-1,0 1 0,1-1 0,-1 1 0,1 0 1,0-1-1,-1 1 0,1 0 0,-1-1 0,1 1 1,0 0-1,-1-1 0,1 1 0,0 0 0,0 0 1,0-1-1,0 1 0,-1 0 0,1 0 0,0-1 1,0 1-1,1 0 0,-1 0 0,0-1 0,0 1 1,0 0-1,0 0 0,1-1 0,-1 1 0,0 0 1,1-1-1,-1 1 0,0 0 0,1-1 0,-1 1 1,1 0-1,-1-1 0,1 1 0,-1-1 0,1 1 1,0-1-1,-1 1 0,1-1 0,-1 0 0,1 1 1,1 0-1,-1 0-13,5 3 1,1 0-1,-1-1 1,1 0 0,-1 0 0,1-1 0,0 0 0,0 0 0,0 0 0,0-1 0,14 1 0,-4 1 1,35 2 9,1-2-1,-1-3 1,0-2 0,1-2 0,-1-2 0,61-16 0,-80 15 43,-1-1-1,56-24 1,-86 32-29,0-1 1,0 0-1,0 0 1,0 0-1,0 0 0,-1 0 1,1 0-1,0 0 0,-1-1 1,1 1-1,-1-1 1,1 1-1,-1-1 0,0 0 1,0 1-1,1-1 1,-1 0-1,-1 0 0,2-3 1,-2 4 1,1-1 1,-1 0 0,-1 1-1,1-1 1,0 0-1,0 1 1,-1-1 0,1 1-1,-1-1 1,1 0-1,-1 1 1,1-1 0,-1 1-1,0-1 1,0 1-1,0 0 1,0-1 0,-2-1-1,-5-5 21,0 1 0,-1 0 0,0 1 0,0 0 0,0 0 0,-11-4 0,-4-1-11,1 2 1,-1 1-1,-1 1 0,0 0 0,0 2 1,-26-2-1,-6 3-1,-94 5 1,108 1-17,1 3 0,-69 15 1,90-14-11,0 0 0,0 2 0,1 0 0,0 2 0,1 0 0,-35 23 0,50-30-3,0 0-1,-1 1 1,2-1 0,-1 1 0,0 0 0,1 0 0,0 0 0,0 1 0,-4 5-1,7-9 7,-1 1 0,1-1-1,-1 0 1,1 1-1,0-1 1,0 1 0,-1-1-1,1 1 1,0-1-1,0 0 1,0 1 0,1-1-1,-1 1 1,0-1-1,1 1 1,-1 0 0,1 0-1,1 0 0,-1 0-1,0 0 1,0 0 0,1 0 0,-1 0 0,1-1 0,0 1 0,-1 0 0,1-1 0,0 0 0,0 1 0,2 0 0,6 3-14,0-1 1,0 0 0,15 3-1,-14-4 10,16 4 4,-1-2-1,1 0 1,0-2 0,1-1 0,-1-1 0,0-1 0,0-1 0,0-2 0,0-1 0,0-1-1,32-10 1,0-3 39,-1-2 0,-2-3 0,96-52 0,-97 43 79,-54 31-105,0 1-1,0-1 0,0 1 0,0-1 1,0 0-1,0 0 0,-1 1 1,1-1-1,0 0 0,0 0 0,-1 0 1,1 0-1,0 0 0,-1 0 0,1 0 1,-1 0-1,1 0 0,-1 0 1,1 0-1,-1 0 0,0 0 0,0-1 1,0 1-1,1 0 0,-1 0 0,0 0 1,0 0-1,-1-1 0,1 1 1,0 0-1,0 0 0,-1 0 0,1 0 1,0 0-1,-1 0 0,1-1 0,-1 1 1,1 0-1,-1 0 0,0 0 1,-1-1-1,-2-2 9,0 0 0,0 0 0,-1 1 0,0-1 0,0 1 0,-5-3 0,9 6-16,-11-6-25,-1 0-1,0 1 1,0 1-1,0 0 1,-1 1-1,1 0 1,-1 1-1,-14 0 1,-50 0-478</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6:30.340"/>
    </inkml:context>
    <inkml:brush xml:id="br0">
      <inkml:brushProperty name="width" value="0.1" units="cm"/>
      <inkml:brushProperty name="height" value="0.1" units="cm"/>
      <inkml:brushProperty name="color" value="#333333"/>
    </inkml:brush>
  </inkml:definitions>
  <inkml:trace contextRef="#ctx0" brushRef="#br0">444 158 2112,'-14'-22'995,"13"19"-714,0 0 0,-1 0 0,1 0 0,-1 1-1,0-1 1,0 0 0,-2-2 0,-1-5 316,5 10-500,0-1 0,0 1-1,0 0 1,0-1 0,0 1 0,0 0-1,0-1 1,0 1 0,-1 0-1,1 0 1,0-1 0,0 1 0,0 0-1,0-1 1,-1 1 0,1 0-1,0 0 1,0-1 0,0 1-1,-1 0 1,1 0 0,0 0 0,0-1-1,-1 1 1,1 0 0,0 0-1,-1 0 1,1 0 0,0 0 0,0-1-1,-1 1 1,0 0 271,-17 0-259,-11 0-81,28 0-34,-5 11-88,7-8 96,-1-1-1,0 1 0,1-1 1,0 1-1,-1-1 0,1 1 1,0-1-1,0 0 0,1 0 1,-1 1-1,0-1 0,1 0 1,-1 0-1,1 0 0,0 0 1,-1 0-1,1-1 0,0 1 1,0 0-1,0-1 0,1 0 1,-1 1-1,0-1 0,0 0 1,1 0-1,-1 0 0,1-1 1,-1 1-1,1 0 0,2-1 1,-4 0 239,-1 17-109,-30 12-33,21-22-214,6-3 5,14 3 94,-7-4 30,22 9 20,47 14 0,-71-25-25,1 0 297,-79-1-560,75 0 462,3 1-505,8 4 287,1 0 0,0-1 0,0 0 0,18 3 0,38 10-4,50 14 7,-82-24 38,-33-6 2,-2 4-18,-17-14 80,13 8-126,0-1 0,-1 1 0,1 0 0,-1 0 0,1 0 0,-1 1 0,0 0 1,-8 0-1,4 0-119,8 0 71,5-7-222,10 2 193,101-7-155,11 1 211,-122 11 52,-1-1 1,1 1 0,-1-1-1,1 1 1,-1-1-1,0 0 1,1-1 0,-1 1-1,0 0 1,4-3-1,-6 3 4,-1 1 0,0 0-1,1-1 1,-1 1-1,0-1 1,0 1-1,1-1 1,-1 1 0,0 0-1,0-1 1,0 1-1,1-1 1,-1 1 0,0-1-1,0 1 1,0-1-1,0 1 1,0-1 0,0 1-1,0-1 1,0 1-1,0-1 1,0 1-1,0-1 1,-1 1 0,1-1-1,0 1 1,0-1-1,0 1 1,-1-1 0,1 0-1,-2 0 20,1 1 1,-1-1-1,1 1 0,0 0 0,-1-1 1,1 1-1,-1 0 0,1 0 1,-1 0-1,1 0 0,-1 0 0,1 0 1,-3 1-1,-5-1 82,-129 0-264,146 3 145,62 19 11,83 19 3,-144-38 0,0-2 1,1 1-1,-1-1 1,1-1-1,9 0 1,-17 0 0,0 0 0,0 0 1,0-1-1,0 1 1,0-1-1,0 0 1,0 1-1,0-1 1,0 0-1,0 0 0,-1 0 1,4-3-1,-4 3 3,0 0-1,0-1 1,0 1-1,-1-1 0,1 0 1,0 1-1,-1-1 1,1 1-1,-1-1 0,1 0 1,-1 1-1,0-1 1,0 0-1,0 0 0,0 1 1,0-1-1,0 0 1,-1-2-1,1 1 10,0 0 0,-1 1 0,0-1 0,1 0 0,-1 1 0,0-1 0,0 1 0,0-1 0,-1 1-1,1-1 1,-3-3 0,2 4-8,-1 0 0,1 0 0,-1 1-1,1-1 1,-1 0 0,0 1 0,0 0 0,0 0-1,1 0 1,-1 0 0,0 0 0,0 0-1,0 1 1,0 0 0,-1-1 0,1 1-1,0 0 1,0 0 0,-3 1 0,-6-1 2,-69 4 16,-67 14-9,141-17-15,-21 4-31,1-1 1,-46 0-1,70-4-46,6 0-102,111 5 146,70-6 24,-145-1-5,73-13 1,-62 6-3,-6 4 3,-16 2-10,37-10 0,6-4 20,-65 13 45,-9 1 26,-11-1 97,-304 13 6,272-7-150,-10 0 10,1 3 0,0 3 0,-97 25 0,147-32-30,-1 0-5,-1 1 0,1 0 0,0 0-1,-1 0 1,1 0 0,0 1 0,0 0 0,0 1-1,1-1 1,-9 8 0,5 2-58,8-12 60,1-1 0,0 0 0,0 1 0,0-1 0,0 0 0,0 1-1,0-1 1,0 0 0,1 1 0,-1-1 0,0 0 0,0 1 0,0-1 0,0 0-1,0 1 1,0-1 0,1 0 0,-1 0 0,0 1 0,0-1 0,0 0 0,1 0-1,-1 1 1,0-1 0,0 0 0,1 0 0,-1 1 0,0-1 0,1 0 0,-1 0-1,1 0 1,1 1-71,3-1 31,73 5 19,0 2 20,-46-5 3,14 2-2,1-2 0,-1-2 1,1-3-1,74-13 0,-67 7 2,-12 3 2,0-3 0,0-1-1,57-22 1,-80 24 5,0 0 1,28-15 0,-43 20 1,1 0-1,-1 0 1,0 0 0,0-1-1,0 1 1,0-1-1,-1 0 1,1 0-1,-1 0 1,5-9 0,-8 12-4,1 0 1,-1 0 0,0-1 0,1 1 0,-1 0-1,0-1 1,0 1 0,0 0 0,0 0-1,0-1 1,0 1 0,-1 0 0,1-1 0,0 1-1,-1 0 1,1 0 0,-1-1 0,1 1 0,-1 0-1,1 0 1,-1 0 0,0 0 0,0 0-1,1 0 1,-1 0 0,0 0 0,0 0 0,0 0-1,0 0 1,0 1 0,0-1 0,-1 0 0,1 1-1,0-1 1,-2 0 0,-5-3 15,-1 0-1,0 0 1,-12-2 0,19 5-15,-12-2 7,0 0 0,0 1 0,0 0 0,0 2 0,-1-1 1,1 2-1,-18 2 0,21-2-8,-47 6 26,-74 18-1,-65 26 34,126-32-41,-251 81 81,200-58-65,-77 32-79,198-74 39,1 0-1,-1 0 1,1 1-1,-1-1 1,1 0-1,0 0 1,-1 0-1,1 0 1,-1 1-1,1-1 1,0 0-1,-1 0 1,1 1-1,0-1 1,-1 0-1,1 1 1,0-1-1,0 0 1,-1 1-1,1-1 1,0 0-1,0 1 1,-1-1-1,1 1 1,0 0-1,10 4-77,0-4 55,0 1 1,0-2 0,15 0-1,81-4 19,210-11 2,9-21-3,-220 22 7,53-10 13,178-52-1,-312 70 26,-1-2 0,0-1 0,41-20 0,-62 28-13,0 0-1,-1 0 1,1 0-1,-1 0 0,1 0 1,-1 0-1,0 0 0,1-1 1,-1 1-1,2-2 1,-6-4 163,-11 0 32,-14 0-71,0 2 1,-1 0-1,1 2 1,-37 1 0,-305 7 172,207 12-227,0 6-1,-197 56 0,156-19-42,164-45-62,0 1-1,-68 39 0,104-53 3,1 0 0,-1 0 0,1 0 0,0 0 0,0 0 0,0 1 0,0 0 0,0 0 0,1-1 0,-1 2 0,1-1 0,0 0 0,0 0 0,0 1 0,0-1 1,-2 7-1,4-9 2,0 1 1,0-1 0,0 1 0,0-1-1,0 1 1,0-1 0,0 1 0,1-1-1,-1 1 1,1-1 0,-1 1 0,1-1-1,-1 0 1,1 1 0,0-1 0,0 0-1,0 2 1,2 0-5,0 0 0,0-1 1,0 1-1,0 0 0,1-1 0,-1 0 0,0 0 0,6 3 0,3 0-4,0 0-1,1 0 1,0-1-1,0-1 1,25 3-1,-2-3 6,42-2 0,25-5 8,140-23 1,-129 6 3,138-21 8,-241 41-9,73-10 29,-1-3 0,101-32 0,-172 42 25,0 0 0,0-1-1,-1-1 1,1 0 0,12-9 0,-23 14-46,-1 1 0,1-1 1,0 1-1,-1-1 0,1 0 0,-1 1 0,0-1 1,1 0-1,-1 1 0,0-1 0,1 0 1,-1 0-1,0 1 0,0-1 0,1 0 0,-1 0 1,0 0-1,0 1 0,0-1 0,0 0 1,0 0-1,0 0 0,-1 1 0,1-1 0,0 0 1,0 0-1,0 1 0,-1-1 0,1 0 1,0 0-1,-1 1 0,1-1 0,-1 0 1,-1-2 16,0 0 1,0 1 0,0-1 0,-1 1 0,1 0 0,-1-1 0,-3-2 0,-15-6 33,0 1 0,-1 1 0,0 0 0,-1 2-1,1 0 1,-38-5 0,-11 4 16,-110 0-1,135 7-59,-101 1 27,-286 36 1,373-22-60,56-13 8,0 1 0,1-1 0,-1 1 0,0 0-1,0 0 1,1 0 0,-1 1 0,1-1 0,-6 6-1,8-7 3,0 0-1,1 0 1,-1 1-1,0-1 0,1 0 1,-1 0-1,1 0 0,0 0 1,-1 0-1,1 0 0,0 1 1,0-1-1,0 0 0,0 0 1,0 0-1,0 1 1,0-1-1,0 0 0,0 0 1,1 0-1,-1 1 0,0-1 1,1 0-1,-1 0 0,1 0 1,-1 0-1,1 0 0,0 0 1,-1 0-1,1 0 1,0 0-1,0 0 0,0 0 1,-1 0-1,1-1 0,0 1 1,0 0-1,2 0 0,1 2-4,1-1 0,1 0-1,-1 0 1,0 0 0,0 0-1,1-1 1,-1 0 0,9 1-1,63 0-31,-62-2 39,524-43 8,-422 26 11,-1-6 1,114-38-1,-217 58 21,0-2 0,0 1 0,-1-2 0,1 0 0,-1 0-1,-1-1 1,17-13 0,-27 20-29,-1 0 0,1-1 0,-1 1 0,0 0 0,1-1 0,-1 1 0,0 0 0,1-1 1,-1 1-1,0-1 0,1 1 0,-1 0 0,0-1 0,0 1 0,0-1 0,1 1 0,-1-1 0,0 1 0,0-1 0,0 1 0,0-1 0,0 1 0,0-1 0,0 1 0,0-1 0,0 1 0,0-1 0,0 1 1,0-1-1,0 1 0,0-1 0,-1 1 0,1 0 0,0-1 0,0 1 0,0-1 0,-1 1 0,1-1 0,0 1 0,-1 0 0,1-1 0,0 1 0,-1 0 0,1-1 0,0 1 0,-1 0 0,1-1 0,-1 1 1,-30-11 258,8 5-192,0 2 0,0 1 0,0 1 0,0 0 0,-35 4 0,-321 39 17,2 29-62,297-51-30,-107 37 1,135-33-33,50-21 24,-1-1 0,0 1 0,1 0 1,-1 0-1,1 0 0,-1 0 0,1 1 1,0-1-1,0 1 0,0-1 0,0 1 0,-2 4 1,3-6 1,1 0-1,-1 1 1,1-1 0,0 0 0,-1 1 0,1-1 0,0 0 0,0 1 0,0-1 0,0 0-1,0 1 1,0-1 0,0 0 0,0 1 0,1-1 0,-1 0 0,0 1 0,1-1 0,0 3-1,1-2-3,0 0 0,0 1-1,0-1 1,0 0 0,0 0-1,0 0 1,0 0 0,0 0-1,1 0 1,3 1 0,6 4-3,1-1 1,0 0 0,1-1 0,-1-1 0,1 0 0,0-1 0,21 3 0,107 0-31,371-37 81,-422 23-12,89-21 0,-167 26-13,-1 0 0,0-1 0,0-1 0,0 0 1,13-8-1,-20 10 3,-1 1 1,0-1 0,1-1 0,-2 1 0,1 0 0,0-1 0,-1 0 0,1 0 0,-1 0-1,0 0 1,-1-1 0,1 1 0,2-7 0,-4 9-11,-1 1 1,1 0-1,-1-1 0,0 1 0,1 0 1,-1-1-1,0 1 0,0 0 1,0-1-1,0 1 0,0 0 1,0-1-1,-1 1 0,1 0 0,0 0 1,-1-1-1,1 1 0,-1 0 1,1 0-1,-1-1 0,0 1 1,1 0-1,-1 0 0,0 0 0,0 0 1,0 0-1,0 0 0,0 0 1,-1-1-1,-4-2 12,0 1 0,0-1 0,0 1 0,-12-4 0,14 5-10,-15-4 9,0 0-1,0 1 1,0 0 0,-24-1 0,-84 0-5,43 7-12,-1 4 0,1 4 0,-143 33 0,98-7-38,-205 83 0,277-92-38,56-26 71,0 1 0,0 0 0,0-1 0,0 1 0,0 0 0,1-1 0,-1 1 0,0 0 0,0 0 0,1 0 0,-1 0 0,0 0 0,1 0 0,-1 0 0,1 0 0,-1 0 1,1 0-1,-1 0 0,1 0 0,0 0 0,0 0 0,0 0 0,-1 1 0,1-1 0,0 0 0,0 0 0,1 0 0,-1 0 0,0 0 0,0 0 0,0 1 0,1-1 0,-1 0 0,1 0 0,-1 0 0,1 0 0,-1 0 1,1 0-1,-1 0 0,1 0 0,0-1 0,0 1 0,-1 0 0,1 0 0,0 0 0,0-1 0,0 1 0,1 0 0,15 7-18,0 0 0,0-2-1,1 0 1,-1-1 0,1-1 0,24 3-1,88-2 8,-43-6 21,0-4 0,94-17 0,188-59 35,-310 66-14,-1-2 0,70-32-1,-116 44-11,-2 1 4,0-1 1,18-11-1,-26 15-7,0-1-1,1 0 0,-1 0 1,0 0-1,0 0 1,-1 0-1,1 0 0,0 0 1,-1 0-1,1-1 0,-1 1 1,0-1-1,0 1 1,0-1-1,0 1 0,1-5 1,-2 5 2,1-1 0,-1 1 0,0 0 1,0 0-1,-1 0 0,1-1 0,0 1 1,-1 0-1,1 0 0,-1 0 0,0 0 1,1 0-1,-1 0 0,0 0 0,0 0 1,-1 0-1,1 0 0,-2-1 0,-1-2 20,0 1 0,0 0 0,0 0-1,-1 1 1,-7-5 0,0 1-2,-1 2 0,1-1 0,-1 2-1,0-1 1,0 2 0,0 0 0,0 0 0,-1 2 0,-25-2 0,20 2-11,-212-2 64,177 4-77,-128 10 9,61 12-10,73-13-4,-2 0-1,-17 2-6,-77 26 1,78-16-23,62-21 10,-1 0-1,0 0 1,1 0 0,-1 1-1,1 0 1,-7 4-1,11-6 16,0 0-1,-1 0 1,1 0-1,0 1 1,0-1-1,0 0 1,-1 0-1,1 0 1,0 1-1,0-1 1,0 0-1,0 0 1,0 1-1,0-1 1,0 0-1,-1 0 1,1 1-1,0-1 1,0 0-1,0 0 1,0 1-1,0-1 1,0 0-1,0 0 0,0 1 1,0-1-1,0 0 1,0 0-1,0 1 1,1-1-1,-1 0 1,0 0-1,0 1 1,13 8-73,-9-7-12,17 0 48,85 5 34,205-14 1,-221-1 16,161-38 1,-196 34-8,-48 10-3,176-42 24,-150 33-4,0 0 0,-1-3 0,42-23 1,-71 36-12,-1 0 0,1 0 0,-1-1 0,1 0 0,-1 1 0,0-1 0,1 0 0,-1 0 0,0 0 0,0 0 0,-1-1 0,1 1 0,0 0 0,-1-1 0,1 0 0,-1 1 0,0-1 0,0 0 0,0 1 0,0-1 0,-1 0 0,1 0 0,-1 0 1,1 1-1,-1-5 0,-1 4 5,0 0 1,0-1 0,0 1 0,-1 0 0,1 0-1,-1 0 1,0 1 0,1-1 0,-1 0 0,-1 1-1,1-1 1,0 1 0,-1 0 0,1-1 0,-1 1-1,1 0 1,-1 1 0,0-1 0,0 0 0,0 1-1,0 0 1,-6-2 0,-18-6 30,-1 0 1,0 3-1,-1 0 0,-53-3 1,-118 7 35,89 10-46,1 5-1,-202 50 0,153-8-37,88-29-15,48-18 4,17-6-1,-1 0 1,0 0 0,1 0-1,0 1 1,-1 0 0,1 0-1,0 1 1,0-1-1,-10 10 1,16-12 8,-1-1-1,1 1 0,-1 0 1,1-1-1,-1 1 1,1 0-1,-1 0 1,1 0-1,0 0 1,-1 0-1,1-1 1,0 1-1,0 0 0,0 0 1,0 0-1,0 0 1,0 0-1,0 0 1,0 0-1,0 0 1,0-1-1,0 1 1,1 0-1,-1 0 0,0 0 1,0 0-1,1 0 1,-1-1-1,1 1 1,-1 0-1,2 1 1,20 19-75,-22-21 76,11 7-8,0-1 0,0 0-1,1-1 1,-1 0 0,1-1-1,0 0 1,0-1 0,1-1-1,20 3 1,22 1 12,79-2-1,61-12 21,-154 6-18,159-15 23,-151 11 6,91-26 1,-91 12 40,-46 19-59,0-1 1,-1 1-1,1-1 1,0 0-1,0 0 1,-1 0-1,1-1 1,-1 1-1,0 0 1,3-4-1,-5 5-8,0 0-1,0 1 1,0-1-1,0 0 1,0 1-1,0-1 1,0 0 0,0 0-1,0 1 1,0-1-1,0 0 1,0 0-1,-1 1 1,1-1-1,0 0 1,0 1 0,-1-1-1,1 0 1,-1 1-1,1-1 1,0 1-1,-1-1 1,1 0 0,-1 1-1,1-1 1,-1 1-1,0 0 1,1-1-1,-1 1 1,0-1-1,1 1 1,-2-1 0,-2-1 10,0 0 0,0 0 1,0 0-1,0 1 1,-1 0-1,-4-2 1,-56-5 49,-73-1 0,135 9-65,-84-2 10,0 5 1,0 3-1,-101 22 0,84-6-2,1 4-1,-117 47 1,205-68-29,1 0 0,-1 1 0,1 1 0,1 0 0,-25 18 0,37-25 16,0 1 1,1 0-1,-1-1 1,1 1-1,-1-1 1,1 1 0,-1 0-1,1-1 1,0 1-1,-1 0 1,1-1-1,0 1 1,0 0-1,-1 0 1,1-1-1,0 1 1,0 0-1,0 0 1,0 0 0,0-1-1,0 1 1,0 0-1,0 0 1,0-1-1,0 1 1,0 0-1,1 0 1,-1-1-1,0 1 1,1 0-1,-1 0 1,0-1-1,1 1 1,-1 0 0,1-1-1,-1 1 1,2 0-1,1 2-7,0 0 0,0-1 0,0 1 1,1-1-1,-1 0 0,1 0 0,3 1 0,12 5-4,0-2 0,0-1 0,1 0 0,-1-1 0,1-1 0,27 0 0,29 0 18,0-4 1,79-11-1,227-67 32,-115-7 18,-227 71-41,-8 5 4,-22 7-3,-1 0 1,1 0 0,-1-1-1,1 0 1,-1-1 0,0 1-1,-1-2 1,1 1-1,-1-2 1,8-6 0,-15 11 0,1 0 1,0 0-1,-1 0 1,1 0-1,-1 0 1,1 0-1,-1 0 1,0-1 0,0 1-1,0 0 1,-1-1-1,2-4 1,-2 6-9,0 0 1,0 0 0,0-1 0,0 1 0,0 0 0,-1-1 0,1 1-1,0 0 1,-1 0 0,1 0 0,-1-1 0,1 1 0,-1 0-1,0 0 1,1 0 0,-1 0 0,0 0 0,-1-1 0,-2-2 9,-1 1 1,0 0 0,0-1 0,0 2 0,-1-1 0,1 1 0,-10-4 0,14 6-16,-19-6 15,0 1 0,0 0 1,-1 2-1,0 0 1,1 1-1,-31 2 1,27-1-14,-139 6 5,48 14-7,64-10-3,-19 2-2,16-3-7,0 2 0,-79 25 0,26 11-20,78-35 8,16-6 7,0 0 0,1 0 0,-21 13 0,31-16 7,-1 0 1,1 0-1,0 0 1,-1 0-1,1 0 1,0 0-1,0 0 0,0 1 1,1-1-1,-1 1 1,0 0-1,1-1 1,0 1-1,0 0 1,0 0-1,0 0 1,0 0-1,0 0 1,1 0-1,-1 0 1,1 3-1,0-4 2,0 0 0,0-1 0,0 1 0,1 0 0,-1-1-1,0 1 1,1-1 0,0 1 0,-1 0 0,1-1 0,0 0 0,-1 1 0,1-1 0,0 1-1,0-1 1,0 0 0,2 2 0,5 5-3,0-1 0,0 0-1,1-1 1,0 0 0,1 0 0,-1-1 0,1 0-1,0 0 1,0-1 0,18 4 0,5 0-8,0-2 0,43 3-1,38-3 32,1-4 0,163-20 0,-214 11 0,113-27 0,-148 26 22,-1-2 0,0-1 1,0-1-1,-1-1 0,49-33 1,-74 45-24,1-1 1,-1 1-1,0-1 1,-1 1 0,1-1-1,0 0 1,0 0 0,-1 0-1,3-4 1,-3 5-5,-1-1-1,0 1 1,1 0-1,-1-1 1,0 1 0,0-1-1,0 1 1,0-1 0,0 1-1,-1-1 1,1 1-1,0-1 1,-1 1 0,1 0-1,-1-1 1,0-1 0,1 3-5,-1-2 3,1 1-1,-1 0 1,1-1 0,-1 1-1,0 0 1,1-1 0,-1 1 0,0 0-1,0 0 1,0 0 0,0 0-1,0 0 1,0 0 0,0 0 0,-3-1-1,-4-3 0,0 2-1,0-1 0,0 1 0,0 0 1,-1 1-1,1 0 0,-15-2 1,-7 1-10,-33 1 1,-264 25-62,213-8 36,1 6-1,-128 41 0,225-58 16,1 1-1,0 1 0,1 0 0,-1 1 1,1 1-1,1 0 0,-1 1 1,-11 11-1,17-14-11,6-5 15,0 0-1,0 1 1,0 0 0,1-1-1,-1 1 1,0 0 0,1 0-1,-2 2 1,2-3 7,1 0 0,0 0 0,0 0 1,0-1-1,0 1 0,0 0 0,0 0 0,0-1 0,0 1 0,1 0 1,-1 0-1,0-1 0,0 1 0,0 0 0,1 0 0,-1-1 1,1 1-1,-1 0 0,0-1 0,1 1 0,-1-1 0,1 1 1,-1 0-1,1-1 0,0 1 0,-1-1 0,1 1 0,-1-1 0,1 0 1,1 1-1,2 2-10,0-1-1,0 1 1,0-1 0,0 0 0,1 0 0,-1 0-1,1-1 1,-1 0 0,7 1 0,47 2-35,-22-2 24,304 11-44,101-52 40,-236 8 23,-44-10 14,-31 10 11,-64 5 10,-48 18-14,34-14 58,-52 22-70,1 0 0,-1 0 0,1 0 0,-1 0 0,1-1 1,-1 1-1,0 0 0,1 0 0,-1 0 0,1-1 0,-1 1 1,0 0-1,1 0 0,-1-1 0,0 1 0,0 0 0,1-1 0,-1 1 1,0 0-1,1-1 0,-1 1 0,0-1 0,0 1 0,0 0 1,0-1-1,1 1 0,-1-1 0,0 1 0,0-1 0,0 1 0,0 0 1,0-1-1,0 1 0,0-1 0,0 1 0,0-1 0,0 1 0,0 0 1,-1-1-1,1 1 0,0-1 0,0 1 0,0-1 0,0 1 1,-1 0-1,1-1 0,0 1 0,0 0 0,-1-1 0,1 1 0,0 0 1,-1-1-1,-1 0 6,0-1 0,0 1 1,0 0-1,-1 0 0,1 0 1,0 0-1,0 1 0,-1-1 1,-2 0-1,-36-2 8,-1 0 0,0 3 0,0 2 0,0 1 1,-42 10-1,-203 57-61,266-63 41,-81 22-52,-181 80-1,277-107 38,0 1 1,0 0 0,0 0 0,1 1-1,-1 0 1,1 0 0,0 0-1,0 1 1,-6 7 0,10-11 13,1-1 1,0 1-1,-1 0 1,1-1-1,0 1 1,0 0-1,-1 0 1,1-1 0,0 1-1,0 0 1,0 0-1,0 0 1,0-1-1,0 1 1,0 0-1,0 0 1,0-1-1,1 1 1,-1 0 0,0 0-1,0-1 1,1 1-1,-1 0 1,0 0-1,1-1 1,-1 1-1,1 1 1,2 0-5,-1 0 0,1 0 0,0 0-1,0 0 1,-1 0 0,1-1 0,0 1 0,0-1 0,1 0 0,2 2 0,13 2-22,-1 0 0,1-1 0,36 2 1,68-4-5,-41-6 28,121-21-1,77-36 3,61-37 16,-274 72 54,100-51-1,-158 73-45,11-9 58,-20 12-73,0 1 1,1 0-1,-1 0 1,0-1-1,1 1 1,-1-1-1,0 1 1,0 0-1,1-1 1,-1 1-1,0 0 1,0-1-1,0 1 1,0-1 0,0 1-1,1-1 1,-1 1-1,0-1 1,0 1-1,0 0 1,0-1-1,0 1 1,0-1-1,0 1 1,-1-1-1,1 0 1,-2 0 5,1-1 0,-1 1 0,0-1 1,0 1-1,0 0 0,-1-1 0,1 1 0,0 0 1,0 1-1,-1-1 0,1 0 0,0 1 0,-1-1 1,1 1-1,0 0 0,-4-1 0,-35-3-3,0 1-1,1 2 1,-1 1 0,0 3-1,0 1 1,-64 15 0,-237 85-92,226-64 50,96-34 13,13-4 11,0-1 0,0 2 0,-12 5 0,17-7 5,1-1 1,0 1-1,0-1 0,0 1 1,0 0-1,0 0 1,0 0-1,0 0 0,1 0 1,-1 0-1,0 0 0,0 0 1,1 0-1,-1 0 1,0 0-1,1 0 0,-1 0 1,1 0-1,0 1 1,-1-1-1,1 0 0,0 0 1,0 1-1,-1-1 1,1 0-1,1 3 0,-1-3 0,0 1 0,0-1-1,1 0 1,-1 1-1,1-1 1,-1 0-1,1 0 1,-1 1 0,1-1-1,0 0 1,0 0-1,0 0 1,-1 0-1,1 0 1,0 0 0,0 0-1,1 0 1,-1 0-1,0 0 1,0-1-1,1 2 1,16 6-22,0 0-1,0-1 1,1-1-1,-1 0 1,1-2 0,36 5-1,14-5 23,-1-4 0,91-10 0,-133 8 6,95-9 8,139-32 0,254-95 125,-508 137-116,15-7 77,-20 3-23,-11-1 24,-15-2-41,0 2-1,0 1 0,-45-3 1,-34 1-52,0 5 1,0 5-1,-1 4 1,2 4-1,-200 50 0,292-58-3,-188 46-55,149-40-41,50-9 94,0 0 1,-1 0-1,1 0 1,0 0-1,0 0 0,-1 0 1,1 0-1,0 1 1,-1-1-1,1 0 1,0 0-1,0 0 1,-1 0-1,1 0 0,0 0 1,0 1-1,-1-1 1,1 0-1,0 0 1,0 0-1,0 1 1,-1-1-1,1 0 0,0 0 1,0 0-1,0 1 1,0-1-1,-1 0 1,1 1-1,0-1 1,0 0-1,0 0 0,0 1 1,0-1-1,0 0 1,0 0-1,0 1 1,0-1-1,0 0 1,0 1-1,0-1 1,0 0-1,0 1 0,0-1 1,0 0-1,0 0 1,0 1-1,1-1 1,-1 0-1,0 0 1,0 1-1,0-1 0,0 0 1,1 0-1,-1 1 1,0-1-1,0 0 1,3 2-13,-1 0 0,0 0-1,1 0 1,-1 0 0,1-1 0,-1 1 0,1-1 0,0 0 0,4 2 0,34 10-19,0-1-1,0-3 1,1-1 0,0-2-1,1-2 1,47-2 0,262-22 45,-332 19-15,173-20 49,210-49 0,-342 56 38,-48 7-4,-11 1 0,-3 5-70,0 0 0,0 0 0,0 0 0,0 0 0,-1 1 1,1-1-1,0 0 0,0 1 0,-1-1 0,1 1 0,-1-1 0,1 1 0,-1 0 1,-1-1-1,-105-9 168,51 6-141,-41-2-34,1 4 1,-1 4-1,1 5 1,-160 31-1,43 22-30,158-42 15,27-10-6,7-2 6,-30 14-1,45-17-10,0 0 0,1 1-1,-1 0 1,1 0 0,0 1 0,0 0 0,1 0 0,-7 8 0,11-13 20,1 0 1,-1 1-1,1-1 0,0 0 1,-1 1-1,1-1 0,0 1 1,-1-1-1,1 0 0,0 1 1,0-1-1,-1 1 0,1-1 0,0 1 1,0-1-1,0 1 0,0-1 1,0 1-1,-1-1 0,1 1 1,0-1-1,0 1 0,0-1 1,0 1-1,0-1 0,1 1 1,-1-1-1,0 1 0,0-1 1,0 1-1,0-1 0,0 1 0,1-1 1,-1 0-1,0 1 0,0-1 1,1 1-1,-1-1 0,0 0 1,1 1-1,0 0 0,9 5-22,1-1 0,0 0-1,0 0 1,0-1-1,0-1 1,1 0 0,-1 0-1,24 1 1,40 2 8,0-3 0,114-11-1,150-34 21,-123 2 8,-103 18 6,72-18 83,-177 38-81,21-8 83,-29 10-98,0-1 1,1 1-1,-1 0 1,1-1 0,-1 1-1,0-1 1,1 1-1,-1-1 1,0 1 0,0 0-1,1-1 1,-1 1-1,0-1 1,0 1 0,0-1-1,0 1 1,1-1-1,-1 0 1,0 1 0,0-1-1,0 1 1,0-1 0,0 1-1,0-1 1,-1 1-1,1-1 1,0 1 0,0-1-1,0 1 1,0-1-1,-1 1 1,1-1 0,0 1-1,0-1 1,-1 1-1,1-1 1,0 1 0,-1 0-1,1-1 1,0 1 0,-1 0-1,1-1 1,-2 0-1,-2-3 15,0 1 1,0-1-1,-1 1 0,1 0 0,-1 0 0,0 0 0,0 1 0,-10-4 0,-1 1 9,0 0 0,-23-3-1,-16 1-15,-1 3 0,-79 3 0,-119 24-33,-83 33-6,240-34-2,-134 49 1,221-67 24,-10 3-26,-26 14 0,43-20 21,1 0 0,-1 1 0,1 0 0,0-1 1,0 1-1,0 0 0,0 0 0,0 0 0,0 1 0,-2 2 0,4-4 3,-1 0 1,1 0 0,-1 0-1,1 0 1,0 0-1,0 0 1,-1 0 0,1 0-1,0 0 1,0 0 0,0 0-1,0 0 1,0 0-1,0 0 1,0 0 0,1 0-1,-1 0 1,0 0-1,0 0 1,1 2 0,1-1-6,0 1 0,0-1 0,0 0 0,1 1 0,-1-1 0,1 0 0,-1 0 0,1 0 0,-1-1 0,1 1 0,0-1 0,0 1 0,0-1 0,0 0 0,0 0 1,0 0-1,4 0 0,40 6-32,0-1 0,1-2 0,88-5 0,8-8 26,171-30 1,137-60-2,-258 51 25,-115 31 6,-49 12 16,-1-1-1,1-1 0,37-16 0,-64 22-17,-1-1 0,1 1 0,-1 0 0,1-1 0,-1 1-1,0-1 1,0 1 0,1-1 0,-1 0 0,0 0 0,1-3 0,-2 5-7,-1-1 0,0 1 0,0 0 1,0-1-1,0 1 0,0-1 0,0 1 0,0 0 0,0-1 0,0 1 0,0-1 1,0 1-1,0-1 0,0 1 0,0 0 0,0-1 0,0 1 0,0-1 0,0 1 1,-1 0-1,1-1 0,0 1 0,0 0 0,0-1 0,-1 1 0,1 0 0,-1-1 1,-19-10 114,-4 5-83,0 2 0,0 0 0,0 2 1,-1 0-1,1 2 0,-43 4 0,-253 39 3,-2 21-22,109-21-1,78-15-17,-189 64 0,305-85-23,-38 17-1,55-23 17,-1 1 0,1 0 0,-1 0 0,1 0 0,0 0 0,0 0 0,0 0 0,0 0 0,0 1 0,-1 2 0,3-4 5,-1-1 1,1 1-1,0 0 1,-1-1 0,1 1-1,0 0 1,0-1-1,-1 1 1,1 0 0,0-1-1,0 1 1,0 0-1,0-1 1,0 1-1,0 0 1,0 0 0,0-1-1,0 1 1,1 0-1,-1-1 1,0 1 0,0 0-1,1-1 1,-1 1-1,0-1 1,1 1-1,-1 0 1,0-1 0,1 1-1,-1-1 1,1 1-1,-1-1 1,1 1-1,-1-1 1,1 1 0,-1-1-1,1 0 1,0 1-1,-1-1 1,1 0 0,0 0-1,0 1 1,11 2-21,0-1 0,0-1 0,-1 0 1,15 0-1,89 0-20,1-6 1,207-34-1,174-49 35,-10-21 30,-431 95 25,0-2-1,87-38 0,-139 52-30,1-1-1,-1 1 1,0-1-1,0 0 1,0 0-1,0 0 1,-1-1 0,6-5-1,-8 8-8,-1-1 1,1 1-1,0 0 0,-1 0 0,1 0 1,-1 0-1,1 0 0,-1-1 0,0 1 1,1 0-1,-1 0 0,0-1 0,0 1 1,0 0-1,0-1 0,0 1 1,0 0-1,0 0 0,0-1 0,-1 1 1,1 0-1,0 0 0,-1-1 0,1 1 1,-1 0-1,0 0 0,1 0 0,-1 0 1,0 0-1,0 0 0,1 0 0,-2-1 1,-5-4 17,0 0 1,0 1-1,0-1 1,-1 2-1,0-1 1,0 1-1,-11-4 1,-8-2 31,-41-10 0,18 9-32,0 4 0,-1 1-1,-82 1 1,-159 25 1,127-1-38,1 7 1,-256 77-1,326-69-53,88-32 49,1 0 0,0 1 0,0-1 1,1 1-1,-8 6 0,11-8 14,1-1-1,-1 1 1,1-1 0,0 0 0,-1 1-1,1-1 1,-1 1 0,1-1-1,0 1 1,-1-1 0,1 1 0,0 0-1,0-1 1,-1 1 0,1-1-1,0 1 1,0-1 0,0 1-1,0 0 1,0-1 0,0 1 0,0 0-1,0-1 1,0 1 0,0-1-1,0 1 1,0 0 0,0-1-1,1 1 1,-1-1 0,0 1 0,0-1-1,1 1 1,-1-1 0,0 1-1,1-1 1,-1 1 0,0-1 0,1 1-1,-1-1 1,1 1 0,-1-1-1,1 0 1,-1 1 0,1-1-1,-1 0 1,1 1 0,-1-1 0,1 0-1,-1 0 1,1 1 0,0-1-1,0 0 1,62 18-132,-48-14 116,12 3-21,49 7-1,36-7 25,122-8 0,-185-1 16,211-15 2,-66-18 3,-125 21-2,78-13 6,347-84 67,-479 106-63,7-1 18,28-13 1,-46 18-16,0-1 0,-1 0-1,1 0 1,-1 0 0,1-1 0,-1 1 0,0-1-1,0 0 1,0 0 0,0 0 0,0 0 0,-1-1 0,3-3-1,-4 6-8,-1 0-1,1 1 0,-1-1 1,0 0-1,0 0 0,0 1 0,1-1 1,-1 0-1,0 0 0,0 1 1,0-1-1,0 0 0,0 0 1,0 1-1,0-1 0,-1 0 0,1 0 1,0 1-1,0-1 0,0 0 1,-1 0-1,1 1 0,0-1 0,-1 0 1,1 1-1,-1-1 0,1 0 1,-1 1-1,1-1 0,-1 1 0,1-1 1,-1 1-1,0-1 0,1 1 1,-1-1-1,0 1 0,1 0 1,-2-1-1,-7-4 36,0 1 0,-1 0 1,1 0-1,-1 1 0,-15-3 1,-4 1 34,-41-3 0,-104 3-28,-281 28-1,254 7-60,-219 62 0,179-18-49,234-72 41,0 0 0,1 0-1,0 1 1,0 0 0,0 0 0,0 1 0,0-1 0,-5 6 0,10-9 16,1 1 1,0-1 0,0 0 0,-1 1 0,1-1-1,0 0 1,0 1 0,0-1 0,0 1 0,-1-1-1,1 1 1,0-1 0,0 0 0,0 1 0,0-1-1,0 1 1,0-1 0,0 1 0,0-1 0,0 0 0,0 1-1,0-1 1,1 1 0,-1-1 0,0 1 0,0-1-1,0 0 1,0 1 0,1-1 0,-1 0 0,0 1-1,0-1 1,1 0 0,-1 1 0,1 0 0,2 1-7,-1 0-1,1-1 1,0 1 0,0 0 0,0-1 0,1 0 0,5 2-1,19 4-26,1-1-1,0-2 0,54 2 1,-52-4 31,96 1 2,248-26 1,132-53 33,-277 37-9,-82 15 13,-138 22-26,48-13 38,-55 14-34,0-1-1,0 1 1,0-1-1,0 1 1,0-1-1,-1 0 0,1 0 1,0 0-1,-1-1 1,0 1-1,0-1 1,1 1-1,1-4 1,-4 6-6,1-1 0,-1 1 0,1-1 0,-1 0 0,0 1 0,1-1 0,-1 0 0,0 1 0,1-1 0,-1 0 0,0 1 0,0-1 0,1 0 0,-1 0 0,0 1 0,0-1 0,0 0 0,0 0 0,0 1 0,0-1 0,0 0 0,-1 0 0,1 0 0,0 1 0,0-1 0,0 0 0,-1 1 0,1-1 0,0 0 0,-1 1 0,0-2 0,-1 0 11,-1 1-1,1-1 0,-1 1 1,0-1-1,0 1 1,0 0-1,1 0 0,-7-1 1,-21-5 12,1 2 0,-1 0 1,-1 3-1,-39 0 0,-59 7-43,0 6-1,-216 46 0,-247 97-30,545-140 9,1 1 0,-43 22 0,87-37 28,0 1 0,1 0 0,-1-1 0,0 1 0,1 0 0,-1 0 0,1 0 0,-1 0-1,1 1 1,0-1 0,-1 0 0,1 1 0,0-1 0,0 1 0,0-1 0,-1 3 0,2-3 3,0 0-1,0 0 1,1 0 0,-1 0-1,0 0 1,1 0 0,-1 0-1,0 0 1,1 0 0,0-1-1,-1 1 1,1 0-1,-1 0 1,1 0 0,0-1-1,-1 1 1,1 0 0,0 0-1,0-1 1,0 1 0,0-1-1,-1 1 1,1-1 0,0 1-1,0-1 1,0 0-1,2 1 1,21 8-40,1-1-1,0-1 0,0-1 1,48 5-1,1-4 38,0-3-1,1-3 1,120-15-1,225-54 17,-309 47-9,-105 20 2,90-16 39,1-5 0,94-33-1,-189 54-29,1 0-1,-1 0 0,1 0 0,-1 0 0,1 0 0,-1 0 0,0-1 0,1 1 0,-1-1 0,0 1 0,0-1 0,0 0 0,0 0 0,-1 0 1,1 0-1,0 0 0,-1-1 0,1 1 0,0-3 0,-2 4-3,1 0 0,-1 0-1,0 0 1,0 0 0,0-1 0,0 1 0,0 0-1,-1 0 1,1 0 0,0 0 0,0 0 0,-1 0-1,1 0 1,-1 0 0,1 0 0,-1 0 0,0-1-1,-1 0 5,0-1 0,0 1 0,0 0 0,-1 0 0,1 0 0,0 1-1,-1-1 1,-2-1 0,-12-5 5,1 0 0,-1 2 0,0 0 0,0 1 0,-1 0-1,-25-2 1,-121-5-28,48 12-7,1 5 0,-1 5 1,1 4-1,1 6 0,-187 58 0,118-19-108,180-58 119,-1 0-10,0 1 1,0-1-1,0 1 0,0 0 1,-5 4-1,8-6 15,1 0 0,-1 1 1,1-1-1,0 1 0,-1-1 0,1 1 1,0-1-1,0 1 0,-1-1 0,1 1 1,0-1-1,0 1 0,0-1 0,-1 1 1,1-1-1,0 1 0,0-1 0,0 1 1,0-1-1,0 1 0,0-1 0,0 1 1,0 0-1,0-1 0,0 1 0,1-1 1,-1 1-1,0-1 0,0 1 0,0-1 1,1 1-1,-1-1 0,0 1 0,1-1 1,-1 1-1,0-1 0,1 0 0,-1 1 1,1-1-1,-1 0 0,0 1 0,1-1 1,-1 0-1,1 1 0,-1-1 0,1 0 1,0 1-1,4 1-13,0 1 1,0-1-1,-1 0 0,2 0 1,-1 0-1,0-1 1,0 1-1,7-1 0,95 15-77,-79-11 79,96 11-25,-53-14 28,1-3 0,95-14 0,148-36-11,-304 49 22,394-78 2,-382 75 3,20-2 31,0-3 1,74-27-1,-106 33-7,-7 3-16,0 0 0,0 0 1,-1-1-1,1 0 1,-1 0-1,5-3 0,-7 4-6,-1 1 0,1-1-1,-1 1 1,1-1 0,-1 0-1,1 1 1,-1-1 0,0 0-1,1 1 1,-1-1 0,0 0-1,0 1 1,0-1 0,1 0-1,-1 0 1,0 0-1,0 1 1,0-1 0,0 0-1,0 0 1,0 1 0,0-1-1,-1 0 1,1 0 0,0 1-1,0-1 1,-1 0 0,1 0-1,0 1 1,-1-1 0,1 0-1,0 1 1,-1-1 0,1 1-1,-1-1 1,1 0-1,-2 0 1,-2-3 16,0 0 0,1 0 0,-2 1 0,1 0 0,0-1 0,-1 1 0,1 1 0,-1-1-1,0 1 1,-8-3 0,-4-1 22,0 2 0,-28-4 1,-44-2 41,-169 4 0,-138 50-48,338-35-35,-162 26 0,16 20-13,116-29-15,19-8-58,68-18 79,0 0-1,-1 0 0,1 1 0,0-1 1,0 0-1,0 1 0,0-1 0,0 1 1,0 0-1,-1-1 0,1 1 0,1 0 1,-1 0-1,0-1 0,0 1 0,0 0 1,0 0-1,0 0 0,1 0 0,-1 0 1,1 0-1,-1 0 0,0 1 0,1-1 1,-1 1-1,1 0-1,1-1 0,-1 0 1,0 1-1,1-1 0,-1 0 1,1 1-1,0-1 0,-1 0 1,1 0-1,0 1 0,0-1 1,0 0-1,0 0 0,0 0 1,0 0-1,0 0 0,0 0 1,0 0-1,0-1 0,2 2 1,12 6-16,0-1 1,1 0 0,0-1 0,0 0-1,0-2 1,1 0 0,20 2 0,-9-1 9,45 8-3,129 5 0,75-20 16,-146-2 14,-1-5 0,147-30 0,-259 36-3,-1-1 1,1-1 0,-1 0 0,0-1-1,-1-1 1,1 0 0,23-16-1,-34 19 10,1-1 0,-1 0-1,-1 0 1,8-7 0,-13 11-16,1 0 1,0 1 0,-1-1 0,1 0 0,-1 1 0,1-1 0,-1 0 0,1 0 0,-1 0 0,1 0 0,-1 0 0,0 0 0,1 1 0,-1-1 0,0 0 0,0 0 0,0 0 0,0 0-1,0 0 1,0 0 0,0 0 0,0 0 0,0 0 0,0 0 0,0 0 0,-1 0 0,1 0 0,0 0 0,-1 0 0,1 1 0,-1-1 0,1 0 0,-1 0 0,1 0 0,-1 1-1,0-1 1,-1-1 0,-1 0 9,0-1-1,-1 1 0,1 1 1,-1-1-1,1 0 0,-1 1 0,-4-2 1,-14-3-4,-1 1 0,0 1 1,0 1-1,0 1 0,-45 2 1,23 3-38,0 2 1,-46 12-1,53-8 9,-117 27-52,119-25 33,0 0 0,-35 18 0,66-26 22,0-1 0,1 1 0,-1 0 0,1 1-1,-1-1 1,1 1 0,0 0 0,0 0 0,0 0 0,1 0 0,0 1 0,0-1 0,0 1-1,0 0 1,1 0 0,-4 8 0,5-10 5,1 0-1,-1 0 1,0 0 0,1-1-1,0 1 1,0 0 0,0 0-1,0 0 1,0 0 0,1 0-1,-1 0 1,1-1-1,0 1 1,-1 0 0,1 0-1,1-1 1,-1 1 0,0 0-1,1-1 1,-1 1 0,1-1-1,0 0 1,0 0-1,0 1 1,0-1 0,0-1-1,0 1 1,0 0 0,1 0-1,-1-1 1,4 2 0,8 3-3,1 0 1,0-2-1,0 0 1,0 0 0,1-1-1,-1-1 1,17 0 0,-8 0 6,42 4 2,1-2 0,73-6 0,6-16 1,-121 15 1,5 0 1,51-13 1,-53 6 11,-1-1 1,0-1 0,-1-2 0,47-33-1,-66 43-2,-1-1-1,0 0 1,0 0-1,0-1 1,-1 0-1,0 0 0,0 0 1,0-1-1,-1 1 1,0-1-1,4-9 1,-6 11 4,0 0-1,-1-1 1,1 1 0,-1 0 0,0-1-1,-1 1 1,1-1 0,-1 0 0,0 1-1,-1-1 1,1 1 0,-1-1 0,0 1 0,0 0-1,-1-1 1,0 1 0,-3-7 0,2 5-2,0 0 1,-1 0 0,0 1 0,-1-1 0,1 1-1,-1 0 1,0 1 0,0-1 0,-1 1-1,0 0 1,-11-7 0,4 6-13,0 1 0,-1 1 0,0 0 0,1 1 0,-1 0 0,-1 1 0,1 1 0,0 0 0,-27 3 0,-2 1-35,-79 19-1,82-13-36,-56 22 0,94-30 62,0-1 0,0 1-1,0 0 1,1 0-1,-1 0 1,0 0 0,1 0-1,-1 0 1,1 1 0,-1-1-1,1 0 1,0 1-1,0-1 1,-1 1 0,1-1-1,0 1 1,0 0 0,0-1-1,1 1 1,-1 0 0,0 0-1,1 0 1,-1-1-1,0 4 1,1-2-40,0 1 0,1 0-1,-1 0 1,1 0 0,-1 0 0,1-1-1,0 1 1,0 0 0,1-1 0,-1 1-1,3 3 1,26 39-783</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10:56:31.959"/>
    </inkml:context>
    <inkml:brush xml:id="br0">
      <inkml:brushProperty name="width" value="0.1" units="cm"/>
      <inkml:brushProperty name="height" value="0.1" units="cm"/>
      <inkml:brushProperty name="color" value="#333333"/>
    </inkml:brush>
  </inkml:definitions>
  <inkml:trace contextRef="#ctx0" brushRef="#br0">2082 210 7986,'-12'-5'544,"8"3"-374,0 0-1,0 0 0,0 0 0,0 1 0,-1 0 0,1 0 1,0 0-1,-8 0 0,12 1-179,0 0 0,-1 1 1,1-1-1,0 0 0,0 0 1,-1 1-1,1-1 0,0 0 1,0 0-1,0 1 0,-1-1 1,1 0-1,0 1 0,0-1 1,0 0-1,0 1 0,0-1 1,0 0-1,-1 1 0,1-1 1,0 0-1,0 1 0,0-1 1,0 0-1,0 1 0,0-1 1,0 1-1,1-1 0,-1 0 1,0 1-1,0-1 0,0 0 1,0 1-1,0-1 0,1 0 1,-1 0-1,0 1 0,0-1 1,0 0-1,1 1 0,-1-1 1,0 0-1,0 0 0,1 1 1,-1-1-1,0 0 0,1 0 1,-1 0-1,0 0 0,1 1 1,-1-1-1,66 33 14,-6-5 5,65 30 5,-88-42 3,-15-6 745,-420 8 244,309-10-861,1 4-1,-1 4 1,-94 30-1,181-46-148,0 1 1,0-1 0,-1 1-1,1-1 1,1 1-1,-1 0 1,0 0-1,0 0 1,0 0 0,0 0-1,1 1 1,-1-1-1,0 0 1,1 1-1,-1-1 1,-1 4-1,3-5 0,0 1 0,0 0-1,0-1 1,0 1 0,0 0-1,0-1 1,0 1 0,1-1-1,-1 1 1,0 0 0,0-1-1,1 1 1,-1-1-1,0 1 1,1-1 0,-1 1-1,0-1 1,1 1 0,-1-1-1,1 1 1,-1-1 0,1 1-1,-1-1 1,1 0-1,-1 1 1,1-1 0,0 0-1,-1 0 1,1 1 0,-1-1-1,1 0 1,0 0 0,-1 0-1,1 0 1,0 0 0,-1 0-1,2 0 1,27 1-128,337-12 120,-310 7 16,-1-2 1,0-2 0,72-20-1,-122 27-2,13-3 23,0-1 0,-1 0 1,0-1-1,0-1 0,0-1 0,23-14 0,-35 18-3,-2 3 0,0-1 1,0 0-1,-1-1 1,1 1-1,-1 0 1,5-6-1,-6 7-14,-1 0 0,1 1-1,-1-1 1,0 0-1,0 0 1,1 0-1,-1 0 1,0 0 0,0 0-1,0 0 1,0 0-1,0 0 1,0 0-1,0 0 1,0 0 0,0 0-1,-1 0 1,1 0-1,0 0 1,-1 1-1,1-1 1,0 0 0,-1 0-1,1 0 1,-1 0-1,1 1 1,-1-1-1,0 0 1,0-1 0,-4-2 20,0-1 1,0 1 0,0 0 0,0 0-1,-1 1 1,1-1 0,-1 1 0,0 0-1,-6-1 1,-13-5 65,-30-7 1,-4 4-19,0 3 0,-1 2 1,-69 2-1,14 6-19,1 6 0,-121 22 0,-215 63 29,437-89-84,-15 3-1,-23 5-10,-92 32 1,136-40-5,0 0 0,0 1 0,0 0 0,1 0 0,0 0 0,-10 9 0,15-12 8,0 0 0,0 0 0,0 0 0,1-1 0,-1 1 0,0 0 0,1 0-1,-1 1 1,1-1 0,-1 0 0,1 0 0,0 0 0,-1 0 0,1 0 0,0 0 0,0 1 0,0-1 0,-1 2 0,2-2-1,-1 0-1,1 1 1,-1-1 0,1 0-1,0 0 1,-1 0-1,1 0 1,0 0-1,0 0 1,0 0 0,0 0-1,0 0 1,0 0-1,0 0 1,0 0 0,0-1-1,0 1 1,0 0-1,1-1 1,0 1-1,14 6-15,-1-2-1,1 0 0,0 0 0,0-2 0,1 0 0,30 2 0,-35-4 18,66 4-5,0-4 1,0-3-1,0-4 1,140-28-1,292-104 31,-494 133-18,26-7 13,-26 8 10,0 0 1,-1-1-1,1 0 0,-1-2 1,-1 0-1,1 0 0,19-14 1,-34 21-21,1-1-1,0 1 1,0-1 0,-1 1 0,1-1 0,0 1 0,-1-1-1,1 1 1,-1-1 0,1 1 0,-1-1 0,1 0 0,-1 1 0,1-1-1,-1 0 1,1 0 0,-1 1 0,0-1 0,1 0 0,-1 0-1,0 1 1,0-1 0,0 0 0,0 0 0,1 0 0,-1 0-1,0 1 1,0-1 0,-1 0 0,1 0 0,0 0 0,0 0-1,0 1 1,-1-1 0,1 0 0,0 0 0,0 1 0,-1-1-1,1 0 1,-1 0 0,1 1 0,-1-1 0,1 0 0,-1 1 0,1-1-1,-1 1 1,-1-2 0,-3-1 23,0 0 0,-1 0 0,0 0 0,1 0 0,-9-1 0,11 3-12,-29-8 52,0 1 1,-1 2-1,0 1 1,0 2-1,-62 1 1,-271 32 105,306-22-161,42-6-10,-212 29 38,-6 16-20,161-34-15,-12 2 6,-157 49-1,129-17-3,-7 1-27,63-30-47,58-17 58,0-1 1,0 1-1,0 0 1,0-1-1,0 1 1,0 0-1,0 0 1,0 0-1,0 0 0,0 0 1,1 0-1,-1 0 1,-1 2-1,2-3 4,0 1 0,0-1 0,0 1-1,0-1 1,0 1 0,0-1 0,0 1-1,0-1 1,0 1 0,0-1 0,0 1-1,0-1 1,1 1 0,-1-1 0,0 1-1,0-1 1,0 0 0,1 1-1,-1-1 1,0 1 0,1-1 0,-1 0-1,0 1 1,1-1 0,-1 0 0,0 1-1,1-1 1,-1 0 0,1 1 0,-1-1-1,1 0 1,-1 0 0,1 0 0,-1 1-1,1-1 1,-1 0 0,1 0-1,-1 0 1,1 0 0,-1 0 0,1 0-1,-1 0 1,2 0 0,50 7-74,84 2-1,-89-10 76,1-2-1,47-8 1,97-27 17,-65 13-1,-70 14-5,192-41 17,-202 40 4,-1-3 1,-1-1-1,54-28 0,-90 40-3,-3 1-13,-1 0 0,1 0 0,-1 0 0,6-5 0,-10 7-7,0 1 0,-1-1-1,1 1 1,0-1 0,-1 0 0,1 1-1,-1-1 1,1 0 0,-1 1 0,1-1-1,-1 0 1,1 0 0,-1 0-1,0 1 1,0-1 0,1 0 0,-1 0-1,0 0 1,0 0 0,0 1 0,0-1-1,0 0 1,0 0 0,0 0 0,0 0-1,0 0 1,0 1 0,0-1 0,-1 0-1,1 0 1,0 0 0,-1 1-1,1-1 1,-1 0 0,0-1 0,-1 0 15,0 0 1,0 0-1,0 0 1,0 0-1,0 1 1,-1-1 0,1 1-1,0-1 1,-1 1-1,-4-2 1,-15-6 74,-2 2-1,1 0 1,-1 1 0,-32-3 0,-104-3 158,25 12-71,-234 30 0,35 23-98,131-20-171,186-29 27,13 2-1,5-5 52,0 0-1,1 1 0,-1-1 0,0 0 0,1 1 0,-1-1 0,1 0 0,-1 0 1,1 0-1,0-1 0,-1 1 0,1 0 0,2 0 0,26 11-29,1-1 0,1-2-1,55 10 1,-40-12 32,0-3 1,0-1-1,68-4 0,142-28 13,-237 27-8,-15 1 0,593-91 40,-566 86-16,0-2 0,-1 0 0,0-2 0,0-2 0,31-16 0,-46 20 23,9-5 41,-25 13-86,0 0 0,0-1 1,0 1-1,1 0 0,-1 0 1,0 0-1,0 0 0,0-1 1,0 1-1,0 0 0,0 0 1,0 0-1,1-1 1,-1 1-1,0 0 0,0 0 1,0 0-1,0-1 0,0 1 1,0 0-1,0 0 0,0 0 1,0-1-1,0 1 0,0 0 1,0 0-1,-1 0 1,1-1-1,0 1 0,0 0 1,0 0-1,0 0 0,0-1 1,0 1-1,-13-7 132,-2 3-91,-1 1 1,1 0-1,-1 1 1,1 1-1,-28 1 0,-8-1 2,-88-2-1,1 5 0,0 7 0,-145 28 0,280-37-44,-241 49 20,184-34-46,-112 44 0,170-58 18,-1 0 0,1 0-1,-1 0 1,1 1-1,0-1 1,0 0-1,0 1 1,0-1-1,0 1 1,0 0-1,0 0 1,1 0-1,-4 4 1,5-6 5,0 0 0,0 1 0,0-1 0,0 1-1,0-1 1,0 0 0,0 1 0,0-1 0,0 1 0,0-1 0,0 0 0,0 1 0,0-1 0,0 1 0,0-1 0,0 0 0,1 1 0,-1-1 0,0 1-1,0-1 1,0 0 0,1 1 0,-1-1 0,0 0 0,0 1 0,1-1 0,-1 0 0,0 0 0,1 1 0,0-1 0,1 1-9,0 1 1,1-1 0,-1-1-1,1 1 1,-1 0-1,1 0 1,-1-1 0,5 1-1,43 7-59,-16-2 40,57 2 0,17-10 31,1-5 1,-1-5-1,117-28 0,-21-3 11,235-54 74,-373 79 14,-51 10-7,-15 8-89,0 0 0,0-1 0,1 1 0,-1 0-1,0 0 1,0-1 0,0 1 0,0 0 0,1 0 0,-1-1 0,0 1 0,0 0 0,0-1 0,0 1-1,0 0 1,0 0 0,0-1 0,0 1 0,0 0 0,0-1 0,0 1 0,0 0 0,0 0-1,0-1 1,0 1 0,0 0 0,0-1 0,-2-1 8,1 1 1,-1-1-1,1 1 0,-1 0 1,1-1-1,-1 1 1,0 0-1,1 0 0,-1 0 1,0 0-1,-2-1 0,-17-6 39,0 1 0,0 0-1,0 1 1,-43-5-1,-98 0 30,64 10-57,0 4-1,0 5 1,-102 21-1,45 4-17,-176 63 1,253-70-33,76-25 20,-1 0 1,0 0-1,1 0 0,0 1 1,-1-1-1,1 1 0,0-1 1,-1 1-1,1 0 0,0 0 1,-2 4-1,3-6 3,1 1 0,0-1 0,-1 1-1,1-1 1,0 1 0,-1-1 0,1 1 0,0 0 0,0-1 0,0 1 0,0-1 0,0 1 0,0 0-1,0-1 1,0 1 0,0 0 0,0-1 0,0 1 0,0-1 0,0 1 0,0 0 0,0-1 0,1 1-1,-1-1 1,1 2 0,0-1-4,0 0 0,0 0-1,0 0 1,0 0 0,0-1-1,1 1 1,-1 0 0,0-1-1,1 1 1,-1-1 0,0 0 0,1 1-1,-1-1 1,0 0 0,1 0-1,-1 1 1,1-1 0,-1 0-1,2-1 1,102 4-19,-85-2 27,224 2-1,-161-11 4,0-4 1,146-40-1,-175 38-1,228-66 17,-173 48 0,-52 17 0,-31 9 11,-1-1 1,-1-1 0,1-2-1,23-12 1,-33 9 50,-14 13-77,-1 0 0,0-1 0,0 1 0,0 0 0,1-1 0,-1 1 0,0-1 0,0 1 0,0 0 0,0-1 0,0 1 0,0 0 0,0-1 1,0 1-1,0-1 0,0 1 0,0 0 0,0-1 0,0 1 0,0-1 0,0 1 0,0 0 0,0-1 0,-1 1 0,1 0 0,0-1 0,-2-1 11,-1 0 0,1 0 0,0 1 0,-1-1-1,0 1 1,1-1 0,-1 1 0,0 0 0,1 0 0,-6-1 0,-37-10 22,0 2 0,0 2 1,-1 3-1,1 1 1,-56 2-1,15 6-24,-171 29 0,-438 146-16,678-174 26,-132 48-166,121-41 175,-1 1 0,2 2 0,-27 18 0,27-13 963,-29 29 1,55-48-948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430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36BE8-5C18-A1D8-AE94-7776DF6C86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5DC76E-1BA2-FBA3-BE6A-C1D2CF66E4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23911D-03C2-5863-799C-267B24ED20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20340F-73DE-C57F-F9FD-93197546028C}"/>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649830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2079951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D0071-B210-04FC-F02B-5C82C43ACD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C250D3-C65E-39E1-2AEC-CAE2A3A615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2A3AA1-42F2-5CD5-241A-6F29570114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8875DD-EE17-5E40-624D-A4EEC3AF9996}"/>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79897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customXml" Target="../ink/ink93.xml"/><Relationship Id="rId5" Type="http://schemas.openxmlformats.org/officeDocument/2006/relationships/image" Target="../media/image96.png"/><Relationship Id="rId4" Type="http://schemas.openxmlformats.org/officeDocument/2006/relationships/customXml" Target="../ink/ink92.xml"/></Relationships>
</file>

<file path=ppt/slides/_rels/slide1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99.png"/><Relationship Id="rId4" Type="http://schemas.openxmlformats.org/officeDocument/2006/relationships/customXml" Target="../ink/ink94.xml"/></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3.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customXml" Target="../ink/ink96.xml"/><Relationship Id="rId5" Type="http://schemas.openxmlformats.org/officeDocument/2006/relationships/image" Target="../media/image102.png"/><Relationship Id="rId4" Type="http://schemas.openxmlformats.org/officeDocument/2006/relationships/customXml" Target="../ink/ink9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mailto:polash.cse@diu.edu.b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10.png"/></Relationships>
</file>

<file path=ppt/slides/_rels/slide6.xml.rels><?xml version="1.0" encoding="UTF-8" standalone="yes"?>
<Relationships xmlns="http://schemas.openxmlformats.org/package/2006/relationships"><Relationship Id="rId13" Type="http://schemas.openxmlformats.org/officeDocument/2006/relationships/image" Target="../media/image910.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22.png"/><Relationship Id="rId21" Type="http://schemas.openxmlformats.org/officeDocument/2006/relationships/image" Target="../media/image13.png"/><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26.png"/><Relationship Id="rId7" Type="http://schemas.openxmlformats.org/officeDocument/2006/relationships/image" Target="../media/image6.png"/><Relationship Id="rId2" Type="http://schemas.openxmlformats.org/officeDocument/2006/relationships/notesSlide" Target="../notesSlides/notesSlide6.xml"/><Relationship Id="rId16" Type="http://schemas.openxmlformats.org/officeDocument/2006/relationships/customXml" Target="../ink/ink8.xml"/><Relationship Id="rId29" Type="http://schemas.openxmlformats.org/officeDocument/2006/relationships/image" Target="../media/image17.png"/><Relationship Id="rId11" Type="http://schemas.openxmlformats.org/officeDocument/2006/relationships/image" Target="../media/image810.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21.png"/><Relationship Id="rId40" Type="http://schemas.openxmlformats.org/officeDocument/2006/relationships/customXml" Target="../ink/ink20.xml"/><Relationship Id="rId45" Type="http://schemas.openxmlformats.org/officeDocument/2006/relationships/image" Target="../media/image25.png"/><Relationship Id="rId5" Type="http://schemas.openxmlformats.org/officeDocument/2006/relationships/image" Target="../media/image5.png"/><Relationship Id="rId15" Type="http://schemas.openxmlformats.org/officeDocument/2006/relationships/image" Target="../media/image10.png"/><Relationship Id="rId23" Type="http://schemas.openxmlformats.org/officeDocument/2006/relationships/image" Target="../media/image14.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27.png"/><Relationship Id="rId10" Type="http://schemas.openxmlformats.org/officeDocument/2006/relationships/customXml" Target="../ink/ink5.xml"/><Relationship Id="rId19" Type="http://schemas.openxmlformats.org/officeDocument/2006/relationships/image" Target="../media/image12.png"/><Relationship Id="rId31" Type="http://schemas.openxmlformats.org/officeDocument/2006/relationships/image" Target="../media/image18.png"/><Relationship Id="rId44" Type="http://schemas.openxmlformats.org/officeDocument/2006/relationships/customXml" Target="../ink/ink22.xml"/><Relationship Id="rId4" Type="http://schemas.openxmlformats.org/officeDocument/2006/relationships/customXml" Target="../ink/ink2.xml"/><Relationship Id="rId9" Type="http://schemas.openxmlformats.org/officeDocument/2006/relationships/image" Target="../media/image7.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6.png"/><Relationship Id="rId30" Type="http://schemas.openxmlformats.org/officeDocument/2006/relationships/customXml" Target="../ink/ink15.xml"/><Relationship Id="rId35" Type="http://schemas.openxmlformats.org/officeDocument/2006/relationships/image" Target="../media/image20.png"/><Relationship Id="rId43" Type="http://schemas.openxmlformats.org/officeDocument/2006/relationships/image" Target="../media/image24.png"/><Relationship Id="rId48" Type="http://schemas.openxmlformats.org/officeDocument/2006/relationships/customXml" Target="../ink/ink24.xml"/><Relationship Id="rId8" Type="http://schemas.openxmlformats.org/officeDocument/2006/relationships/customXml" Target="../ink/ink4.xml"/><Relationship Id="rId3" Type="http://schemas.openxmlformats.org/officeDocument/2006/relationships/image" Target="../media/image9.png"/><Relationship Id="rId12" Type="http://schemas.openxmlformats.org/officeDocument/2006/relationships/customXml" Target="../ink/ink6.xml"/><Relationship Id="rId17" Type="http://schemas.openxmlformats.org/officeDocument/2006/relationships/image" Target="../media/image11.png"/><Relationship Id="rId25" Type="http://schemas.openxmlformats.org/officeDocument/2006/relationships/image" Target="../media/image15.png"/><Relationship Id="rId33" Type="http://schemas.openxmlformats.org/officeDocument/2006/relationships/image" Target="../media/image19.png"/><Relationship Id="rId38" Type="http://schemas.openxmlformats.org/officeDocument/2006/relationships/customXml" Target="../ink/ink19.xml"/><Relationship Id="rId46" Type="http://schemas.openxmlformats.org/officeDocument/2006/relationships/customXml" Target="../ink/ink23.xml"/><Relationship Id="rId20" Type="http://schemas.openxmlformats.org/officeDocument/2006/relationships/customXml" Target="../ink/ink10.xml"/><Relationship Id="rId41"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customXml" Target="../ink/ink3.xml"/></Relationships>
</file>

<file path=ppt/slides/_rels/slide7.xml.rels><?xml version="1.0" encoding="UTF-8" standalone="yes"?>
<Relationships xmlns="http://schemas.openxmlformats.org/package/2006/relationships"><Relationship Id="rId26" Type="http://schemas.openxmlformats.org/officeDocument/2006/relationships/customXml" Target="../ink/ink36.xml"/><Relationship Id="rId21" Type="http://schemas.openxmlformats.org/officeDocument/2006/relationships/image" Target="../media/image37.png"/><Relationship Id="rId42" Type="http://schemas.openxmlformats.org/officeDocument/2006/relationships/customXml" Target="../ink/ink44.xml"/><Relationship Id="rId47" Type="http://schemas.openxmlformats.org/officeDocument/2006/relationships/image" Target="../media/image50.png"/><Relationship Id="rId63" Type="http://schemas.openxmlformats.org/officeDocument/2006/relationships/image" Target="../media/image58.png"/><Relationship Id="rId68" Type="http://schemas.openxmlformats.org/officeDocument/2006/relationships/customXml" Target="../ink/ink57.xml"/><Relationship Id="rId84" Type="http://schemas.openxmlformats.org/officeDocument/2006/relationships/image" Target="../media/image68.png"/><Relationship Id="rId89" Type="http://schemas.openxmlformats.org/officeDocument/2006/relationships/customXml" Target="../ink/ink68.xml"/><Relationship Id="rId16" Type="http://schemas.openxmlformats.org/officeDocument/2006/relationships/customXml" Target="../ink/ink31.xml"/><Relationship Id="rId11" Type="http://schemas.openxmlformats.org/officeDocument/2006/relationships/image" Target="../media/image32.png"/><Relationship Id="rId32" Type="http://schemas.openxmlformats.org/officeDocument/2006/relationships/customXml" Target="../ink/ink39.xml"/><Relationship Id="rId37" Type="http://schemas.openxmlformats.org/officeDocument/2006/relationships/image" Target="../media/image45.png"/><Relationship Id="rId53" Type="http://schemas.openxmlformats.org/officeDocument/2006/relationships/image" Target="../media/image53.png"/><Relationship Id="rId58" Type="http://schemas.openxmlformats.org/officeDocument/2006/relationships/customXml" Target="../ink/ink52.xml"/><Relationship Id="rId74" Type="http://schemas.openxmlformats.org/officeDocument/2006/relationships/customXml" Target="../ink/ink60.xml"/><Relationship Id="rId79" Type="http://schemas.openxmlformats.org/officeDocument/2006/relationships/customXml" Target="../ink/ink63.xml"/><Relationship Id="rId102" Type="http://schemas.openxmlformats.org/officeDocument/2006/relationships/image" Target="../media/image77.png"/><Relationship Id="rId5" Type="http://schemas.openxmlformats.org/officeDocument/2006/relationships/image" Target="../media/image29.png"/><Relationship Id="rId90" Type="http://schemas.openxmlformats.org/officeDocument/2006/relationships/image" Target="../media/image71.png"/><Relationship Id="rId95" Type="http://schemas.openxmlformats.org/officeDocument/2006/relationships/customXml" Target="../ink/ink71.xml"/><Relationship Id="rId22" Type="http://schemas.openxmlformats.org/officeDocument/2006/relationships/customXml" Target="../ink/ink34.xml"/><Relationship Id="rId27" Type="http://schemas.openxmlformats.org/officeDocument/2006/relationships/image" Target="../media/image40.png"/><Relationship Id="rId43" Type="http://schemas.openxmlformats.org/officeDocument/2006/relationships/image" Target="../media/image48.png"/><Relationship Id="rId48" Type="http://schemas.openxmlformats.org/officeDocument/2006/relationships/customXml" Target="../ink/ink47.xml"/><Relationship Id="rId64" Type="http://schemas.openxmlformats.org/officeDocument/2006/relationships/customXml" Target="../ink/ink55.xml"/><Relationship Id="rId69" Type="http://schemas.openxmlformats.org/officeDocument/2006/relationships/image" Target="../media/image61.png"/><Relationship Id="rId80" Type="http://schemas.openxmlformats.org/officeDocument/2006/relationships/image" Target="../media/image66.png"/><Relationship Id="rId85" Type="http://schemas.openxmlformats.org/officeDocument/2006/relationships/customXml" Target="../ink/ink66.xml"/><Relationship Id="rId12" Type="http://schemas.openxmlformats.org/officeDocument/2006/relationships/customXml" Target="../ink/ink29.xml"/><Relationship Id="rId17" Type="http://schemas.openxmlformats.org/officeDocument/2006/relationships/image" Target="../media/image35.png"/><Relationship Id="rId25" Type="http://schemas.openxmlformats.org/officeDocument/2006/relationships/image" Target="../media/image39.png"/><Relationship Id="rId33" Type="http://schemas.openxmlformats.org/officeDocument/2006/relationships/image" Target="../media/image43.png"/><Relationship Id="rId38" Type="http://schemas.openxmlformats.org/officeDocument/2006/relationships/customXml" Target="../ink/ink42.xml"/><Relationship Id="rId46" Type="http://schemas.openxmlformats.org/officeDocument/2006/relationships/customXml" Target="../ink/ink46.xml"/><Relationship Id="rId59" Type="http://schemas.openxmlformats.org/officeDocument/2006/relationships/image" Target="../media/image56.png"/><Relationship Id="rId67" Type="http://schemas.openxmlformats.org/officeDocument/2006/relationships/image" Target="../media/image60.png"/><Relationship Id="rId20" Type="http://schemas.openxmlformats.org/officeDocument/2006/relationships/customXml" Target="../ink/ink33.xml"/><Relationship Id="rId41" Type="http://schemas.openxmlformats.org/officeDocument/2006/relationships/image" Target="../media/image47.png"/><Relationship Id="rId54" Type="http://schemas.openxmlformats.org/officeDocument/2006/relationships/customXml" Target="../ink/ink50.xml"/><Relationship Id="rId62" Type="http://schemas.openxmlformats.org/officeDocument/2006/relationships/customXml" Target="../ink/ink54.xml"/><Relationship Id="rId70" Type="http://schemas.openxmlformats.org/officeDocument/2006/relationships/customXml" Target="../ink/ink58.xml"/><Relationship Id="rId75" Type="http://schemas.openxmlformats.org/officeDocument/2006/relationships/image" Target="../media/image64.png"/><Relationship Id="rId83" Type="http://schemas.openxmlformats.org/officeDocument/2006/relationships/customXml" Target="../ink/ink65.xml"/><Relationship Id="rId88" Type="http://schemas.openxmlformats.org/officeDocument/2006/relationships/image" Target="../media/image70.png"/><Relationship Id="rId91" Type="http://schemas.openxmlformats.org/officeDocument/2006/relationships/customXml" Target="../ink/ink69.xml"/><Relationship Id="rId96"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customXml" Target="../ink/ink26.xml"/><Relationship Id="rId15" Type="http://schemas.openxmlformats.org/officeDocument/2006/relationships/image" Target="../media/image34.png"/><Relationship Id="rId23" Type="http://schemas.openxmlformats.org/officeDocument/2006/relationships/image" Target="../media/image38.png"/><Relationship Id="rId28" Type="http://schemas.openxmlformats.org/officeDocument/2006/relationships/customXml" Target="../ink/ink37.xml"/><Relationship Id="rId36" Type="http://schemas.openxmlformats.org/officeDocument/2006/relationships/customXml" Target="../ink/ink41.xml"/><Relationship Id="rId49" Type="http://schemas.openxmlformats.org/officeDocument/2006/relationships/image" Target="../media/image51.png"/><Relationship Id="rId57" Type="http://schemas.openxmlformats.org/officeDocument/2006/relationships/image" Target="../media/image55.png"/><Relationship Id="rId10" Type="http://schemas.openxmlformats.org/officeDocument/2006/relationships/customXml" Target="../ink/ink28.xml"/><Relationship Id="rId31" Type="http://schemas.openxmlformats.org/officeDocument/2006/relationships/image" Target="../media/image42.png"/><Relationship Id="rId44" Type="http://schemas.openxmlformats.org/officeDocument/2006/relationships/customXml" Target="../ink/ink45.xml"/><Relationship Id="rId52" Type="http://schemas.openxmlformats.org/officeDocument/2006/relationships/customXml" Target="../ink/ink49.xml"/><Relationship Id="rId60" Type="http://schemas.openxmlformats.org/officeDocument/2006/relationships/customXml" Target="../ink/ink53.xml"/><Relationship Id="rId65" Type="http://schemas.openxmlformats.org/officeDocument/2006/relationships/image" Target="../media/image59.png"/><Relationship Id="rId73" Type="http://schemas.openxmlformats.org/officeDocument/2006/relationships/image" Target="../media/image63.png"/><Relationship Id="rId78" Type="http://schemas.openxmlformats.org/officeDocument/2006/relationships/image" Target="../media/image65.png"/><Relationship Id="rId81" Type="http://schemas.openxmlformats.org/officeDocument/2006/relationships/customXml" Target="../ink/ink64.xml"/><Relationship Id="rId86" Type="http://schemas.openxmlformats.org/officeDocument/2006/relationships/image" Target="../media/image69.png"/><Relationship Id="rId94" Type="http://schemas.openxmlformats.org/officeDocument/2006/relationships/image" Target="../media/image73.png"/><Relationship Id="rId99" Type="http://schemas.openxmlformats.org/officeDocument/2006/relationships/customXml" Target="../ink/ink73.xml"/><Relationship Id="rId101" Type="http://schemas.openxmlformats.org/officeDocument/2006/relationships/customXml" Target="../ink/ink74.xml"/><Relationship Id="rId4" Type="http://schemas.openxmlformats.org/officeDocument/2006/relationships/customXml" Target="../ink/ink25.xml"/><Relationship Id="rId9" Type="http://schemas.openxmlformats.org/officeDocument/2006/relationships/image" Target="../media/image31.png"/><Relationship Id="rId13" Type="http://schemas.openxmlformats.org/officeDocument/2006/relationships/image" Target="../media/image33.png"/><Relationship Id="rId18" Type="http://schemas.openxmlformats.org/officeDocument/2006/relationships/customXml" Target="../ink/ink32.xml"/><Relationship Id="rId39" Type="http://schemas.openxmlformats.org/officeDocument/2006/relationships/image" Target="../media/image46.png"/><Relationship Id="rId34" Type="http://schemas.openxmlformats.org/officeDocument/2006/relationships/customXml" Target="../ink/ink40.xml"/><Relationship Id="rId50" Type="http://schemas.openxmlformats.org/officeDocument/2006/relationships/customXml" Target="../ink/ink48.xml"/><Relationship Id="rId55" Type="http://schemas.openxmlformats.org/officeDocument/2006/relationships/image" Target="../media/image54.png"/><Relationship Id="rId76" Type="http://schemas.openxmlformats.org/officeDocument/2006/relationships/customXml" Target="../ink/ink61.xml"/><Relationship Id="rId97" Type="http://schemas.openxmlformats.org/officeDocument/2006/relationships/customXml" Target="../ink/ink72.xml"/><Relationship Id="rId7" Type="http://schemas.openxmlformats.org/officeDocument/2006/relationships/image" Target="../media/image30.png"/><Relationship Id="rId71" Type="http://schemas.openxmlformats.org/officeDocument/2006/relationships/image" Target="../media/image62.png"/><Relationship Id="rId92" Type="http://schemas.openxmlformats.org/officeDocument/2006/relationships/image" Target="../media/image72.png"/><Relationship Id="rId2" Type="http://schemas.openxmlformats.org/officeDocument/2006/relationships/notesSlide" Target="../notesSlides/notesSlide7.xml"/><Relationship Id="rId29" Type="http://schemas.openxmlformats.org/officeDocument/2006/relationships/image" Target="../media/image41.png"/><Relationship Id="rId24" Type="http://schemas.openxmlformats.org/officeDocument/2006/relationships/customXml" Target="../ink/ink35.xml"/><Relationship Id="rId40" Type="http://schemas.openxmlformats.org/officeDocument/2006/relationships/customXml" Target="../ink/ink43.xml"/><Relationship Id="rId45" Type="http://schemas.openxmlformats.org/officeDocument/2006/relationships/image" Target="../media/image49.png"/><Relationship Id="rId66" Type="http://schemas.openxmlformats.org/officeDocument/2006/relationships/customXml" Target="../ink/ink56.xml"/><Relationship Id="rId87" Type="http://schemas.openxmlformats.org/officeDocument/2006/relationships/customXml" Target="../ink/ink67.xml"/><Relationship Id="rId61" Type="http://schemas.openxmlformats.org/officeDocument/2006/relationships/image" Target="../media/image57.png"/><Relationship Id="rId82" Type="http://schemas.openxmlformats.org/officeDocument/2006/relationships/image" Target="../media/image67.png"/><Relationship Id="rId19" Type="http://schemas.openxmlformats.org/officeDocument/2006/relationships/image" Target="../media/image36.png"/><Relationship Id="rId14" Type="http://schemas.openxmlformats.org/officeDocument/2006/relationships/customXml" Target="../ink/ink30.xml"/><Relationship Id="rId30" Type="http://schemas.openxmlformats.org/officeDocument/2006/relationships/customXml" Target="../ink/ink38.xml"/><Relationship Id="rId35" Type="http://schemas.openxmlformats.org/officeDocument/2006/relationships/image" Target="../media/image44.png"/><Relationship Id="rId56" Type="http://schemas.openxmlformats.org/officeDocument/2006/relationships/customXml" Target="../ink/ink51.xml"/><Relationship Id="rId77" Type="http://schemas.openxmlformats.org/officeDocument/2006/relationships/customXml" Target="../ink/ink62.xml"/><Relationship Id="rId100" Type="http://schemas.openxmlformats.org/officeDocument/2006/relationships/image" Target="../media/image76.png"/><Relationship Id="rId8" Type="http://schemas.openxmlformats.org/officeDocument/2006/relationships/customXml" Target="../ink/ink27.xml"/><Relationship Id="rId51" Type="http://schemas.openxmlformats.org/officeDocument/2006/relationships/image" Target="../media/image52.png"/><Relationship Id="rId72" Type="http://schemas.openxmlformats.org/officeDocument/2006/relationships/customXml" Target="../ink/ink59.xml"/><Relationship Id="rId93" Type="http://schemas.openxmlformats.org/officeDocument/2006/relationships/customXml" Target="../ink/ink70.xml"/><Relationship Id="rId98" Type="http://schemas.openxmlformats.org/officeDocument/2006/relationships/image" Target="../media/image75.png"/><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customXml" Target="../ink/ink80.xml"/><Relationship Id="rId18" Type="http://schemas.openxmlformats.org/officeDocument/2006/relationships/image" Target="../media/image85.png"/><Relationship Id="rId3" Type="http://schemas.openxmlformats.org/officeDocument/2006/relationships/customXml" Target="../ink/ink75.xml"/><Relationship Id="rId21" Type="http://schemas.openxmlformats.org/officeDocument/2006/relationships/customXml" Target="../ink/ink84.xml"/><Relationship Id="rId7" Type="http://schemas.openxmlformats.org/officeDocument/2006/relationships/customXml" Target="../ink/ink77.xml"/><Relationship Id="rId12" Type="http://schemas.openxmlformats.org/officeDocument/2006/relationships/image" Target="../media/image82.png"/><Relationship Id="rId17" Type="http://schemas.openxmlformats.org/officeDocument/2006/relationships/customXml" Target="../ink/ink82.xml"/><Relationship Id="rId2" Type="http://schemas.openxmlformats.org/officeDocument/2006/relationships/notesSlide" Target="../notesSlides/notesSlide8.xml"/><Relationship Id="rId16" Type="http://schemas.openxmlformats.org/officeDocument/2006/relationships/image" Target="../media/image84.png"/><Relationship Id="rId20"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image" Target="../media/image79.png"/><Relationship Id="rId11" Type="http://schemas.openxmlformats.org/officeDocument/2006/relationships/customXml" Target="../ink/ink79.xml"/><Relationship Id="rId24" Type="http://schemas.openxmlformats.org/officeDocument/2006/relationships/image" Target="../media/image88.png"/><Relationship Id="rId5" Type="http://schemas.openxmlformats.org/officeDocument/2006/relationships/customXml" Target="../ink/ink76.xml"/><Relationship Id="rId15" Type="http://schemas.openxmlformats.org/officeDocument/2006/relationships/customXml" Target="../ink/ink81.xml"/><Relationship Id="rId23" Type="http://schemas.openxmlformats.org/officeDocument/2006/relationships/customXml" Target="../ink/ink85.xml"/><Relationship Id="rId10" Type="http://schemas.openxmlformats.org/officeDocument/2006/relationships/image" Target="../media/image81.png"/><Relationship Id="rId19" Type="http://schemas.openxmlformats.org/officeDocument/2006/relationships/customXml" Target="../ink/ink83.xml"/><Relationship Id="rId4" Type="http://schemas.openxmlformats.org/officeDocument/2006/relationships/image" Target="../media/image78.png"/><Relationship Id="rId9" Type="http://schemas.openxmlformats.org/officeDocument/2006/relationships/customXml" Target="../ink/ink78.xml"/><Relationship Id="rId14" Type="http://schemas.openxmlformats.org/officeDocument/2006/relationships/image" Target="../media/image83.png"/><Relationship Id="rId22" Type="http://schemas.openxmlformats.org/officeDocument/2006/relationships/image" Target="../media/image87.png"/></Relationships>
</file>

<file path=ppt/slides/_rels/slide9.xml.rels><?xml version="1.0" encoding="UTF-8" standalone="yes"?>
<Relationships xmlns="http://schemas.openxmlformats.org/package/2006/relationships"><Relationship Id="rId8" Type="http://schemas.openxmlformats.org/officeDocument/2006/relationships/customXml" Target="../ink/ink88.xml"/><Relationship Id="rId13" Type="http://schemas.openxmlformats.org/officeDocument/2006/relationships/image" Target="../media/image93.png"/><Relationship Id="rId3" Type="http://schemas.openxmlformats.org/officeDocument/2006/relationships/image" Target="../media/image89.png"/><Relationship Id="rId7" Type="http://schemas.openxmlformats.org/officeDocument/2006/relationships/image" Target="../media/image42.png"/><Relationship Id="rId12" Type="http://schemas.openxmlformats.org/officeDocument/2006/relationships/customXml" Target="../ink/ink90.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87.xml"/><Relationship Id="rId11" Type="http://schemas.openxmlformats.org/officeDocument/2006/relationships/image" Target="../media/image92.png"/><Relationship Id="rId5" Type="http://schemas.openxmlformats.org/officeDocument/2006/relationships/image" Target="../media/image90.png"/><Relationship Id="rId15" Type="http://schemas.openxmlformats.org/officeDocument/2006/relationships/image" Target="../media/image94.png"/><Relationship Id="rId10" Type="http://schemas.openxmlformats.org/officeDocument/2006/relationships/customXml" Target="../ink/ink89.xml"/><Relationship Id="rId4" Type="http://schemas.openxmlformats.org/officeDocument/2006/relationships/customXml" Target="../ink/ink86.xml"/><Relationship Id="rId9" Type="http://schemas.openxmlformats.org/officeDocument/2006/relationships/image" Target="../media/image91.png"/><Relationship Id="rId14" Type="http://schemas.openxmlformats.org/officeDocument/2006/relationships/customXml" Target="../ink/ink9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3351524" y="3402091"/>
            <a:ext cx="7627382" cy="1816679"/>
          </a:xfrm>
          <a:prstGeom prst="rect">
            <a:avLst/>
          </a:prstGeom>
          <a:noFill/>
          <a:ln/>
        </p:spPr>
        <p:txBody>
          <a:bodyPr wrap="square" lIns="0" tIns="0" rIns="0" bIns="0" rtlCol="0" anchor="t"/>
          <a:lstStyle/>
          <a:p>
            <a:pPr marL="0" indent="0" algn="ctr">
              <a:lnSpc>
                <a:spcPts val="5600"/>
              </a:lnSpc>
              <a:buNone/>
            </a:pPr>
            <a:r>
              <a:rPr lang="en-US" sz="10000" b="1" dirty="0">
                <a:solidFill>
                  <a:srgbClr val="9998FF"/>
                </a:solidFill>
                <a:latin typeface="Barlow Bold" pitchFamily="34" charset="0"/>
                <a:ea typeface="Barlow Bold" pitchFamily="34" charset="-122"/>
                <a:cs typeface="Barlow Bold" pitchFamily="34" charset="-120"/>
              </a:rPr>
              <a:t>WELCOME</a:t>
            </a:r>
          </a:p>
          <a:p>
            <a:pPr marL="0" indent="0" algn="ctr">
              <a:lnSpc>
                <a:spcPts val="5600"/>
              </a:lnSpc>
              <a:buNone/>
            </a:pPr>
            <a:r>
              <a:rPr lang="en-US" sz="3200" b="1" dirty="0">
                <a:solidFill>
                  <a:srgbClr val="9998FF"/>
                </a:solidFill>
                <a:latin typeface="Barlow Bold" pitchFamily="34" charset="0"/>
              </a:rPr>
              <a:t>to our presentation</a:t>
            </a:r>
            <a:endParaRPr lang="en-US"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007870"/>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Main Function: The Heart of the System</a:t>
            </a:r>
            <a:endParaRPr lang="en-US" sz="4450" dirty="0"/>
          </a:p>
        </p:txBody>
      </p:sp>
      <p:sp>
        <p:nvSpPr>
          <p:cNvPr id="4" name="Shape 1"/>
          <p:cNvSpPr/>
          <p:nvPr/>
        </p:nvSpPr>
        <p:spPr>
          <a:xfrm>
            <a:off x="6244709" y="4001929"/>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5" name="Text 2"/>
          <p:cNvSpPr/>
          <p:nvPr/>
        </p:nvSpPr>
        <p:spPr>
          <a:xfrm>
            <a:off x="6427827" y="4074557"/>
            <a:ext cx="121087"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1</a:t>
            </a:r>
            <a:endParaRPr lang="en-US" sz="2650" dirty="0"/>
          </a:p>
        </p:txBody>
      </p:sp>
      <p:sp>
        <p:nvSpPr>
          <p:cNvPr id="6" name="Text 3"/>
          <p:cNvSpPr/>
          <p:nvPr/>
        </p:nvSpPr>
        <p:spPr>
          <a:xfrm>
            <a:off x="6948726" y="4001929"/>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Initialization</a:t>
            </a:r>
            <a:endParaRPr lang="en-US" sz="2200" dirty="0"/>
          </a:p>
        </p:txBody>
      </p:sp>
      <p:sp>
        <p:nvSpPr>
          <p:cNvPr id="7" name="Text 4"/>
          <p:cNvSpPr/>
          <p:nvPr/>
        </p:nvSpPr>
        <p:spPr>
          <a:xfrm>
            <a:off x="6948726" y="4488061"/>
            <a:ext cx="3001447"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a:t>
            </a:r>
            <a:r>
              <a:rPr lang="en-US" sz="1700" b="1" dirty="0">
                <a:solidFill>
                  <a:srgbClr val="EEEFF5"/>
                </a:solidFill>
                <a:latin typeface="Montserrat" pitchFamily="34" charset="0"/>
                <a:ea typeface="Montserrat" pitchFamily="34" charset="-122"/>
                <a:cs typeface="Montserrat" pitchFamily="34" charset="-120"/>
              </a:rPr>
              <a:t>main()</a:t>
            </a:r>
            <a:r>
              <a:rPr lang="en-US" sz="1700" dirty="0">
                <a:solidFill>
                  <a:srgbClr val="EEEFF5"/>
                </a:solidFill>
                <a:latin typeface="Montserrat" pitchFamily="34" charset="0"/>
                <a:ea typeface="Montserrat" pitchFamily="34" charset="-122"/>
                <a:cs typeface="Montserrat" pitchFamily="34" charset="-120"/>
              </a:rPr>
              <a:t> function begins by initializing variables, including a user structure, file pointers, and control variables.</a:t>
            </a:r>
            <a:endParaRPr lang="en-US" sz="1700" dirty="0"/>
          </a:p>
        </p:txBody>
      </p:sp>
      <p:sp>
        <p:nvSpPr>
          <p:cNvPr id="8" name="Shape 5"/>
          <p:cNvSpPr/>
          <p:nvPr/>
        </p:nvSpPr>
        <p:spPr>
          <a:xfrm>
            <a:off x="10166747" y="4001929"/>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9" name="Text 6"/>
          <p:cNvSpPr/>
          <p:nvPr/>
        </p:nvSpPr>
        <p:spPr>
          <a:xfrm>
            <a:off x="10314623" y="4074557"/>
            <a:ext cx="191572"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2</a:t>
            </a:r>
            <a:endParaRPr lang="en-US" sz="2650" dirty="0"/>
          </a:p>
        </p:txBody>
      </p:sp>
      <p:sp>
        <p:nvSpPr>
          <p:cNvPr id="10" name="Text 7"/>
          <p:cNvSpPr/>
          <p:nvPr/>
        </p:nvSpPr>
        <p:spPr>
          <a:xfrm>
            <a:off x="10870763" y="4001929"/>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User Choice</a:t>
            </a:r>
            <a:endParaRPr lang="en-US" sz="2200" dirty="0"/>
          </a:p>
        </p:txBody>
      </p:sp>
      <p:sp>
        <p:nvSpPr>
          <p:cNvPr id="11" name="Text 8"/>
          <p:cNvSpPr/>
          <p:nvPr/>
        </p:nvSpPr>
        <p:spPr>
          <a:xfrm>
            <a:off x="10870763" y="4488061"/>
            <a:ext cx="3001447"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user is presented with the initial choice of registering a new account or logging into an existing one.</a:t>
            </a:r>
            <a:endParaRPr lang="en-US" sz="1700" dirty="0"/>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77CCF780-10FC-82C2-E229-7127CB783AB3}"/>
                  </a:ext>
                </a:extLst>
              </p14:cNvPr>
              <p14:cNvContentPartPr/>
              <p14:nvPr/>
            </p14:nvContentPartPr>
            <p14:xfrm>
              <a:off x="12865371" y="7839206"/>
              <a:ext cx="1526040" cy="294480"/>
            </p14:xfrm>
          </p:contentPart>
        </mc:Choice>
        <mc:Fallback xmlns="">
          <p:pic>
            <p:nvPicPr>
              <p:cNvPr id="12" name="Ink 11">
                <a:extLst>
                  <a:ext uri="{FF2B5EF4-FFF2-40B4-BE49-F238E27FC236}">
                    <a16:creationId xmlns:a16="http://schemas.microsoft.com/office/drawing/2014/main" id="{77CCF780-10FC-82C2-E229-7127CB783AB3}"/>
                  </a:ext>
                </a:extLst>
              </p:cNvPr>
              <p:cNvPicPr/>
              <p:nvPr/>
            </p:nvPicPr>
            <p:blipFill>
              <a:blip r:embed="rId5"/>
              <a:stretch>
                <a:fillRect/>
              </a:stretch>
            </p:blipFill>
            <p:spPr>
              <a:xfrm>
                <a:off x="12847731" y="7821206"/>
                <a:ext cx="15616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387D284E-6D07-A2E4-3654-E93A060A7800}"/>
                  </a:ext>
                </a:extLst>
              </p14:cNvPr>
              <p14:cNvContentPartPr/>
              <p14:nvPr/>
            </p14:nvContentPartPr>
            <p14:xfrm>
              <a:off x="12893451" y="7886006"/>
              <a:ext cx="1626120" cy="249840"/>
            </p14:xfrm>
          </p:contentPart>
        </mc:Choice>
        <mc:Fallback xmlns="">
          <p:pic>
            <p:nvPicPr>
              <p:cNvPr id="13" name="Ink 12">
                <a:extLst>
                  <a:ext uri="{FF2B5EF4-FFF2-40B4-BE49-F238E27FC236}">
                    <a16:creationId xmlns:a16="http://schemas.microsoft.com/office/drawing/2014/main" id="{387D284E-6D07-A2E4-3654-E93A060A7800}"/>
                  </a:ext>
                </a:extLst>
              </p:cNvPr>
              <p:cNvPicPr/>
              <p:nvPr/>
            </p:nvPicPr>
            <p:blipFill>
              <a:blip r:embed="rId7"/>
              <a:stretch>
                <a:fillRect/>
              </a:stretch>
            </p:blipFill>
            <p:spPr>
              <a:xfrm>
                <a:off x="12875811" y="7868006"/>
                <a:ext cx="1661760" cy="28548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546152"/>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Account Registration: Setting Up a New Account</a:t>
            </a:r>
            <a:endParaRPr lang="en-US" sz="4450" dirty="0"/>
          </a:p>
        </p:txBody>
      </p:sp>
      <p:sp>
        <p:nvSpPr>
          <p:cNvPr id="4" name="Text 1"/>
          <p:cNvSpPr/>
          <p:nvPr/>
        </p:nvSpPr>
        <p:spPr>
          <a:xfrm>
            <a:off x="6244709" y="4296489"/>
            <a:ext cx="7627382"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registration process requires the user to enter their phone number, name, and desired password. The code then generates a unique account number and saves the user's information to a file named after their phone number.</a:t>
            </a:r>
            <a:endParaRPr lang="en-US" sz="1700" dirty="0"/>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CF2627F-0BA9-9EED-5608-5527686ED5F8}"/>
                  </a:ext>
                </a:extLst>
              </p14:cNvPr>
              <p14:cNvContentPartPr/>
              <p14:nvPr/>
            </p14:nvContentPartPr>
            <p14:xfrm>
              <a:off x="12895251" y="7840286"/>
              <a:ext cx="1523880" cy="338400"/>
            </p14:xfrm>
          </p:contentPart>
        </mc:Choice>
        <mc:Fallback xmlns="">
          <p:pic>
            <p:nvPicPr>
              <p:cNvPr id="5" name="Ink 4">
                <a:extLst>
                  <a:ext uri="{FF2B5EF4-FFF2-40B4-BE49-F238E27FC236}">
                    <a16:creationId xmlns:a16="http://schemas.microsoft.com/office/drawing/2014/main" id="{0CF2627F-0BA9-9EED-5608-5527686ED5F8}"/>
                  </a:ext>
                </a:extLst>
              </p:cNvPr>
              <p:cNvPicPr/>
              <p:nvPr/>
            </p:nvPicPr>
            <p:blipFill>
              <a:blip r:embed="rId5"/>
              <a:stretch>
                <a:fillRect/>
              </a:stretch>
            </p:blipFill>
            <p:spPr>
              <a:xfrm>
                <a:off x="12877611" y="7822646"/>
                <a:ext cx="1559520" cy="37404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719507"/>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Banking Operations: A Range of Transactions</a:t>
            </a:r>
            <a:endParaRPr lang="en-US" sz="4450" dirty="0"/>
          </a:p>
        </p:txBody>
      </p:sp>
      <p:sp>
        <p:nvSpPr>
          <p:cNvPr id="4" name="Text 1"/>
          <p:cNvSpPr/>
          <p:nvPr/>
        </p:nvSpPr>
        <p:spPr>
          <a:xfrm>
            <a:off x="758309" y="4469844"/>
            <a:ext cx="7627382"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After successful login, the user gains access to various banking operations, including balance inquiry, deposit, withdrawal, online transfer, password change, and the help zone.</a:t>
            </a:r>
            <a:endParaRPr 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546152"/>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Security and Robustness: Key Principles</a:t>
            </a:r>
            <a:endParaRPr lang="en-US" sz="4450" dirty="0"/>
          </a:p>
        </p:txBody>
      </p:sp>
      <p:sp>
        <p:nvSpPr>
          <p:cNvPr id="4" name="Text 1"/>
          <p:cNvSpPr/>
          <p:nvPr/>
        </p:nvSpPr>
        <p:spPr>
          <a:xfrm>
            <a:off x="6244709" y="4296489"/>
            <a:ext cx="7627382"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PPS Banking System prioritizes security by employing secure file storage and password validation, ensuring data integrity and user protection. The code exhibits robust error handling, preventing unexpected behaviors and maintaining system stability.</a:t>
            </a:r>
            <a:endParaRPr lang="en-US" sz="1700" dirty="0"/>
          </a:p>
        </p:txBody>
      </p:sp>
      <p:grpSp>
        <p:nvGrpSpPr>
          <p:cNvPr id="7" name="Group 6">
            <a:extLst>
              <a:ext uri="{FF2B5EF4-FFF2-40B4-BE49-F238E27FC236}">
                <a16:creationId xmlns:a16="http://schemas.microsoft.com/office/drawing/2014/main" id="{80C10E13-2BA4-C0C3-B13C-4CF2E4922C45}"/>
              </a:ext>
            </a:extLst>
          </p:cNvPr>
          <p:cNvGrpSpPr/>
          <p:nvPr/>
        </p:nvGrpSpPr>
        <p:grpSpPr>
          <a:xfrm>
            <a:off x="12946731" y="7852166"/>
            <a:ext cx="1488240" cy="253440"/>
            <a:chOff x="12946731" y="7852166"/>
            <a:chExt cx="1488240" cy="25344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1FB0600-6CB5-D0E0-6E4A-4D67E7E94F11}"/>
                    </a:ext>
                  </a:extLst>
                </p14:cNvPr>
                <p14:cNvContentPartPr/>
                <p14:nvPr/>
              </p14:nvContentPartPr>
              <p14:xfrm>
                <a:off x="12946731" y="7852166"/>
                <a:ext cx="1488240" cy="253440"/>
              </p14:xfrm>
            </p:contentPart>
          </mc:Choice>
          <mc:Fallback xmlns="">
            <p:pic>
              <p:nvPicPr>
                <p:cNvPr id="5" name="Ink 4">
                  <a:extLst>
                    <a:ext uri="{FF2B5EF4-FFF2-40B4-BE49-F238E27FC236}">
                      <a16:creationId xmlns:a16="http://schemas.microsoft.com/office/drawing/2014/main" id="{D1FB0600-6CB5-D0E0-6E4A-4D67E7E94F11}"/>
                    </a:ext>
                  </a:extLst>
                </p:cNvPr>
                <p:cNvPicPr/>
                <p:nvPr/>
              </p:nvPicPr>
              <p:blipFill>
                <a:blip r:embed="rId5"/>
                <a:stretch>
                  <a:fillRect/>
                </a:stretch>
              </p:blipFill>
              <p:spPr>
                <a:xfrm>
                  <a:off x="12929091" y="7834166"/>
                  <a:ext cx="15238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70FC08C-33C9-EDC8-641D-423318F69F52}"/>
                    </a:ext>
                  </a:extLst>
                </p14:cNvPr>
                <p14:cNvContentPartPr/>
                <p14:nvPr/>
              </p14:nvContentPartPr>
              <p14:xfrm>
                <a:off x="13428771" y="7855046"/>
                <a:ext cx="843120" cy="200520"/>
              </p14:xfrm>
            </p:contentPart>
          </mc:Choice>
          <mc:Fallback xmlns="">
            <p:pic>
              <p:nvPicPr>
                <p:cNvPr id="6" name="Ink 5">
                  <a:extLst>
                    <a:ext uri="{FF2B5EF4-FFF2-40B4-BE49-F238E27FC236}">
                      <a16:creationId xmlns:a16="http://schemas.microsoft.com/office/drawing/2014/main" id="{770FC08C-33C9-EDC8-641D-423318F69F52}"/>
                    </a:ext>
                  </a:extLst>
                </p:cNvPr>
                <p:cNvPicPr/>
                <p:nvPr/>
              </p:nvPicPr>
              <p:blipFill>
                <a:blip r:embed="rId7"/>
                <a:stretch>
                  <a:fillRect/>
                </a:stretch>
              </p:blipFill>
              <p:spPr>
                <a:xfrm>
                  <a:off x="13411131" y="7837046"/>
                  <a:ext cx="878760" cy="236160"/>
                </a:xfrm>
                <a:prstGeom prst="rect">
                  <a:avLst/>
                </a:prstGeom>
              </p:spPr>
            </p:pic>
          </mc:Fallback>
        </mc:AlternateContent>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5A4F0-B8BC-0679-1C8C-963854619E07}"/>
            </a:ext>
          </a:extLst>
        </p:cNvPr>
        <p:cNvGrpSpPr/>
        <p:nvPr/>
      </p:nvGrpSpPr>
      <p:grpSpPr>
        <a:xfrm>
          <a:off x="0" y="0"/>
          <a:ext cx="0" cy="0"/>
          <a:chOff x="0" y="0"/>
          <a:chExt cx="0" cy="0"/>
        </a:xfrm>
      </p:grpSpPr>
      <p:pic>
        <p:nvPicPr>
          <p:cNvPr id="2" name="Image 0">
            <a:extLst>
              <a:ext uri="{FF2B5EF4-FFF2-40B4-BE49-F238E27FC236}">
                <a16:creationId xmlns:a16="http://schemas.microsoft.com/office/drawing/2014/main" id="{1DA78211-5C34-24C4-CC0F-DF9A9B7456ED}"/>
              </a:ext>
            </a:extLst>
          </p:cNvPr>
          <p:cNvPicPr>
            <a:picLocks noChangeAspect="1"/>
          </p:cNvPicPr>
          <p:nvPr/>
        </p:nvPicPr>
        <p:blipFill>
          <a:blip r:embed="rId3"/>
          <a:srcRect/>
          <a:stretch/>
        </p:blipFill>
        <p:spPr>
          <a:xfrm>
            <a:off x="1220196" y="1185488"/>
            <a:ext cx="4510727" cy="5858624"/>
          </a:xfrm>
          <a:prstGeom prst="rect">
            <a:avLst/>
          </a:prstGeom>
          <a:ln w="28575">
            <a:solidFill>
              <a:srgbClr val="9998FF"/>
            </a:solidFill>
          </a:ln>
        </p:spPr>
      </p:pic>
      <p:grpSp>
        <p:nvGrpSpPr>
          <p:cNvPr id="5" name="Group 4">
            <a:extLst>
              <a:ext uri="{FF2B5EF4-FFF2-40B4-BE49-F238E27FC236}">
                <a16:creationId xmlns:a16="http://schemas.microsoft.com/office/drawing/2014/main" id="{28437763-DE44-574D-F622-4C7277DCD40B}"/>
              </a:ext>
            </a:extLst>
          </p:cNvPr>
          <p:cNvGrpSpPr/>
          <p:nvPr/>
        </p:nvGrpSpPr>
        <p:grpSpPr>
          <a:xfrm>
            <a:off x="6585378" y="2312725"/>
            <a:ext cx="7627382" cy="3402348"/>
            <a:chOff x="-963997" y="-865372"/>
            <a:chExt cx="7627382" cy="3402348"/>
          </a:xfrm>
        </p:grpSpPr>
        <p:sp>
          <p:nvSpPr>
            <p:cNvPr id="3" name="Text 0">
              <a:extLst>
                <a:ext uri="{FF2B5EF4-FFF2-40B4-BE49-F238E27FC236}">
                  <a16:creationId xmlns:a16="http://schemas.microsoft.com/office/drawing/2014/main" id="{0CA0DDD2-7BD6-B875-B8E4-20D2ACCE36C8}"/>
                </a:ext>
              </a:extLst>
            </p:cNvPr>
            <p:cNvSpPr/>
            <p:nvPr/>
          </p:nvSpPr>
          <p:spPr>
            <a:xfrm>
              <a:off x="-963997" y="-865372"/>
              <a:ext cx="7627382" cy="1425416"/>
            </a:xfrm>
            <a:prstGeom prst="rect">
              <a:avLst/>
            </a:prstGeom>
            <a:noFill/>
            <a:ln/>
          </p:spPr>
          <p:txBody>
            <a:bodyPr wrap="square" lIns="0" tIns="0" rIns="0" bIns="0" rtlCol="0" anchor="t"/>
            <a:lstStyle/>
            <a:p>
              <a:pPr marL="0" indent="0">
                <a:lnSpc>
                  <a:spcPts val="5600"/>
                </a:lnSpc>
                <a:buNone/>
              </a:pPr>
              <a:r>
                <a:rPr lang="en-US" sz="4800" b="1" dirty="0">
                  <a:solidFill>
                    <a:srgbClr val="9998FF"/>
                  </a:solidFill>
                  <a:latin typeface="Barlow Bold" pitchFamily="34" charset="0"/>
                  <a:ea typeface="Barlow Bold" pitchFamily="34" charset="-122"/>
                  <a:cs typeface="Barlow Bold" pitchFamily="34" charset="-120"/>
                </a:rPr>
                <a:t>MD. SHOHIDUL ISLAM POLASH</a:t>
              </a:r>
              <a:endParaRPr lang="en-US" sz="4800" dirty="0"/>
            </a:p>
          </p:txBody>
        </p:sp>
        <p:sp>
          <p:nvSpPr>
            <p:cNvPr id="4" name="Text 1">
              <a:extLst>
                <a:ext uri="{FF2B5EF4-FFF2-40B4-BE49-F238E27FC236}">
                  <a16:creationId xmlns:a16="http://schemas.microsoft.com/office/drawing/2014/main" id="{2D84DD71-CB1E-E2FF-3883-6F03564E8BC5}"/>
                </a:ext>
              </a:extLst>
            </p:cNvPr>
            <p:cNvSpPr/>
            <p:nvPr/>
          </p:nvSpPr>
          <p:spPr>
            <a:xfrm>
              <a:off x="-963997" y="803426"/>
              <a:ext cx="7627382" cy="1733550"/>
            </a:xfrm>
            <a:prstGeom prst="rect">
              <a:avLst/>
            </a:prstGeom>
            <a:noFill/>
            <a:ln/>
          </p:spPr>
          <p:txBody>
            <a:bodyPr wrap="square" lIns="0" tIns="0" rIns="0" bIns="0" rtlCol="0" anchor="t"/>
            <a:lstStyle/>
            <a:p>
              <a:pPr marL="0" indent="0">
                <a:lnSpc>
                  <a:spcPts val="2700"/>
                </a:lnSpc>
                <a:buNone/>
              </a:pPr>
              <a:r>
                <a:rPr lang="en-US" sz="2000" b="1" dirty="0">
                  <a:solidFill>
                    <a:srgbClr val="EEEFF5"/>
                  </a:solidFill>
                  <a:latin typeface="Montserrat" pitchFamily="34" charset="0"/>
                  <a:ea typeface="Montserrat" pitchFamily="34" charset="-122"/>
                  <a:cs typeface="Montserrat" pitchFamily="34" charset="-120"/>
                </a:rPr>
                <a:t>Lecturer</a:t>
              </a:r>
            </a:p>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Department of Computer Science &amp; Engineering</a:t>
              </a:r>
            </a:p>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Daffodil International University</a:t>
              </a:r>
            </a:p>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Email: </a:t>
              </a:r>
              <a:r>
                <a:rPr lang="en-US" sz="1700" dirty="0">
                  <a:solidFill>
                    <a:srgbClr val="EEEFF5"/>
                  </a:solidFill>
                  <a:latin typeface="Montserrat" pitchFamily="34" charset="0"/>
                  <a:ea typeface="Montserrat" pitchFamily="34" charset="-122"/>
                  <a:cs typeface="Montserrat" pitchFamily="34" charset="-120"/>
                  <a:hlinkClick r:id="rId4"/>
                </a:rPr>
                <a:t>polash.cse@diu.edu.bd</a:t>
              </a:r>
              <a:endParaRPr lang="en-US" sz="1700" dirty="0">
                <a:solidFill>
                  <a:srgbClr val="EEEFF5"/>
                </a:solidFill>
                <a:latin typeface="Montserrat" pitchFamily="34" charset="0"/>
                <a:ea typeface="Montserrat" pitchFamily="34" charset="-122"/>
                <a:cs typeface="Montserrat" pitchFamily="34" charset="-120"/>
              </a:endParaRPr>
            </a:p>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Office: 316-6 (KT)</a:t>
              </a:r>
              <a:endParaRPr lang="en-US" sz="1700" dirty="0"/>
            </a:p>
          </p:txBody>
        </p:sp>
      </p:grpSp>
    </p:spTree>
    <p:extLst>
      <p:ext uri="{BB962C8B-B14F-4D97-AF65-F5344CB8AC3E}">
        <p14:creationId xmlns:p14="http://schemas.microsoft.com/office/powerpoint/2010/main" val="2496003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CB787037-5736-A581-C3C6-5F5671C1C7C2}"/>
              </a:ext>
            </a:extLst>
          </p:cNvPr>
          <p:cNvGrpSpPr/>
          <p:nvPr/>
        </p:nvGrpSpPr>
        <p:grpSpPr>
          <a:xfrm>
            <a:off x="317802" y="2533198"/>
            <a:ext cx="13994795" cy="4494879"/>
            <a:chOff x="317802" y="2655859"/>
            <a:chExt cx="13994795" cy="4494879"/>
          </a:xfrm>
        </p:grpSpPr>
        <p:grpSp>
          <p:nvGrpSpPr>
            <p:cNvPr id="16" name="Group 15">
              <a:extLst>
                <a:ext uri="{FF2B5EF4-FFF2-40B4-BE49-F238E27FC236}">
                  <a16:creationId xmlns:a16="http://schemas.microsoft.com/office/drawing/2014/main" id="{29431BDC-5399-8D30-D8ED-1655A92A7AC3}"/>
                </a:ext>
              </a:extLst>
            </p:cNvPr>
            <p:cNvGrpSpPr/>
            <p:nvPr/>
          </p:nvGrpSpPr>
          <p:grpSpPr>
            <a:xfrm>
              <a:off x="3141849" y="2655859"/>
              <a:ext cx="2698596" cy="4494879"/>
              <a:chOff x="11614001" y="2655859"/>
              <a:chExt cx="2698596" cy="4494879"/>
            </a:xfrm>
          </p:grpSpPr>
          <p:sp>
            <p:nvSpPr>
              <p:cNvPr id="3" name="Rectangle 2">
                <a:extLst>
                  <a:ext uri="{FF2B5EF4-FFF2-40B4-BE49-F238E27FC236}">
                    <a16:creationId xmlns:a16="http://schemas.microsoft.com/office/drawing/2014/main" id="{CC570F45-E7CC-E162-5B99-4A7A82A17169}"/>
                  </a:ext>
                </a:extLst>
              </p:cNvPr>
              <p:cNvSpPr/>
              <p:nvPr/>
            </p:nvSpPr>
            <p:spPr>
              <a:xfrm>
                <a:off x="11614002" y="2655859"/>
                <a:ext cx="2698595" cy="323759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3495B8D-1B1D-CABE-1781-4E544678BF63}"/>
                  </a:ext>
                </a:extLst>
              </p:cNvPr>
              <p:cNvSpPr txBox="1"/>
              <p:nvPr/>
            </p:nvSpPr>
            <p:spPr>
              <a:xfrm>
                <a:off x="11614001" y="6227408"/>
                <a:ext cx="2698596" cy="923330"/>
              </a:xfrm>
              <a:prstGeom prst="rect">
                <a:avLst/>
              </a:prstGeom>
              <a:noFill/>
            </p:spPr>
            <p:txBody>
              <a:bodyPr wrap="square" rtlCol="0">
                <a:spAutoFit/>
              </a:bodyPr>
              <a:lstStyle/>
              <a:p>
                <a:pPr algn="ctr"/>
                <a:r>
                  <a:rPr lang="en-US" b="1" dirty="0">
                    <a:solidFill>
                      <a:srgbClr val="9998FF"/>
                    </a:solidFill>
                  </a:rPr>
                  <a:t>REZOWAN AHAMED ABEER</a:t>
                </a:r>
              </a:p>
              <a:p>
                <a:pPr algn="ctr"/>
                <a:r>
                  <a:rPr lang="en-US" dirty="0">
                    <a:solidFill>
                      <a:schemeClr val="bg2"/>
                    </a:solidFill>
                  </a:rPr>
                  <a:t>242-15-315</a:t>
                </a:r>
                <a:endParaRPr lang="en-US" dirty="0"/>
              </a:p>
            </p:txBody>
          </p:sp>
        </p:grpSp>
        <p:grpSp>
          <p:nvGrpSpPr>
            <p:cNvPr id="17" name="Group 16">
              <a:extLst>
                <a:ext uri="{FF2B5EF4-FFF2-40B4-BE49-F238E27FC236}">
                  <a16:creationId xmlns:a16="http://schemas.microsoft.com/office/drawing/2014/main" id="{0A87FD79-FB8B-04A3-0588-8E03CB9FFDFD}"/>
                </a:ext>
              </a:extLst>
            </p:cNvPr>
            <p:cNvGrpSpPr/>
            <p:nvPr/>
          </p:nvGrpSpPr>
          <p:grpSpPr>
            <a:xfrm>
              <a:off x="5965901" y="2655859"/>
              <a:ext cx="2698596" cy="4217880"/>
              <a:chOff x="5965901" y="2655859"/>
              <a:chExt cx="2698596" cy="4217880"/>
            </a:xfrm>
          </p:grpSpPr>
          <p:sp>
            <p:nvSpPr>
              <p:cNvPr id="5" name="Rectangle 4">
                <a:extLst>
                  <a:ext uri="{FF2B5EF4-FFF2-40B4-BE49-F238E27FC236}">
                    <a16:creationId xmlns:a16="http://schemas.microsoft.com/office/drawing/2014/main" id="{7913F717-B3F7-7276-B344-39103CA5B8AF}"/>
                  </a:ext>
                </a:extLst>
              </p:cNvPr>
              <p:cNvSpPr/>
              <p:nvPr/>
            </p:nvSpPr>
            <p:spPr>
              <a:xfrm>
                <a:off x="5965902" y="2655859"/>
                <a:ext cx="2698595" cy="3237592"/>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w="285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A37F1C7-CB51-15B6-0319-68E891945B0C}"/>
                  </a:ext>
                </a:extLst>
              </p:cNvPr>
              <p:cNvSpPr txBox="1"/>
              <p:nvPr/>
            </p:nvSpPr>
            <p:spPr>
              <a:xfrm>
                <a:off x="5965901" y="6227408"/>
                <a:ext cx="2698595" cy="646331"/>
              </a:xfrm>
              <a:prstGeom prst="rect">
                <a:avLst/>
              </a:prstGeom>
              <a:noFill/>
            </p:spPr>
            <p:txBody>
              <a:bodyPr wrap="square">
                <a:spAutoFit/>
              </a:bodyPr>
              <a:lstStyle/>
              <a:p>
                <a:pPr algn="ctr"/>
                <a:r>
                  <a:rPr lang="en-US" b="1" dirty="0">
                    <a:solidFill>
                      <a:srgbClr val="9998FF"/>
                    </a:solidFill>
                  </a:rPr>
                  <a:t>TANVIR MAHATAB TANIM</a:t>
                </a:r>
              </a:p>
              <a:p>
                <a:pPr algn="ctr"/>
                <a:r>
                  <a:rPr lang="en-US" dirty="0">
                    <a:solidFill>
                      <a:schemeClr val="bg2"/>
                    </a:solidFill>
                  </a:rPr>
                  <a:t>242-15-893</a:t>
                </a:r>
                <a:endParaRPr lang="en-US" dirty="0"/>
              </a:p>
            </p:txBody>
          </p:sp>
        </p:grpSp>
        <p:grpSp>
          <p:nvGrpSpPr>
            <p:cNvPr id="18" name="Group 17">
              <a:extLst>
                <a:ext uri="{FF2B5EF4-FFF2-40B4-BE49-F238E27FC236}">
                  <a16:creationId xmlns:a16="http://schemas.microsoft.com/office/drawing/2014/main" id="{B1978550-48D4-EF1B-F388-2BDEB47AFD6E}"/>
                </a:ext>
              </a:extLst>
            </p:cNvPr>
            <p:cNvGrpSpPr/>
            <p:nvPr/>
          </p:nvGrpSpPr>
          <p:grpSpPr>
            <a:xfrm>
              <a:off x="8789955" y="2659100"/>
              <a:ext cx="2698595" cy="4214639"/>
              <a:chOff x="3141852" y="2655859"/>
              <a:chExt cx="2698595" cy="4214639"/>
            </a:xfrm>
          </p:grpSpPr>
          <p:sp>
            <p:nvSpPr>
              <p:cNvPr id="4" name="Rectangle 3">
                <a:extLst>
                  <a:ext uri="{FF2B5EF4-FFF2-40B4-BE49-F238E27FC236}">
                    <a16:creationId xmlns:a16="http://schemas.microsoft.com/office/drawing/2014/main" id="{91A828B1-6F00-7D7D-3259-814D34D8FD2E}"/>
                  </a:ext>
                </a:extLst>
              </p:cNvPr>
              <p:cNvSpPr/>
              <p:nvPr/>
            </p:nvSpPr>
            <p:spPr>
              <a:xfrm>
                <a:off x="3141852" y="2655859"/>
                <a:ext cx="2698595" cy="3237592"/>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w="285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AF19B70D-E573-1A47-60F9-D923D9C6FD59}"/>
                  </a:ext>
                </a:extLst>
              </p:cNvPr>
              <p:cNvSpPr txBox="1"/>
              <p:nvPr/>
            </p:nvSpPr>
            <p:spPr>
              <a:xfrm>
                <a:off x="3141852" y="6224167"/>
                <a:ext cx="2698595" cy="646331"/>
              </a:xfrm>
              <a:prstGeom prst="rect">
                <a:avLst/>
              </a:prstGeom>
              <a:noFill/>
            </p:spPr>
            <p:txBody>
              <a:bodyPr wrap="square">
                <a:spAutoFit/>
              </a:bodyPr>
              <a:lstStyle/>
              <a:p>
                <a:pPr algn="ctr"/>
                <a:r>
                  <a:rPr lang="en-US" b="1" dirty="0">
                    <a:solidFill>
                      <a:srgbClr val="9998FF"/>
                    </a:solidFill>
                  </a:rPr>
                  <a:t>JUNAYED AHMED</a:t>
                </a:r>
              </a:p>
              <a:p>
                <a:pPr algn="ctr"/>
                <a:r>
                  <a:rPr lang="en-US" dirty="0">
                    <a:solidFill>
                      <a:schemeClr val="bg2"/>
                    </a:solidFill>
                  </a:rPr>
                  <a:t>242-15-372</a:t>
                </a:r>
                <a:endParaRPr lang="en-US" dirty="0"/>
              </a:p>
            </p:txBody>
          </p:sp>
        </p:grpSp>
        <p:grpSp>
          <p:nvGrpSpPr>
            <p:cNvPr id="19" name="Group 18">
              <a:extLst>
                <a:ext uri="{FF2B5EF4-FFF2-40B4-BE49-F238E27FC236}">
                  <a16:creationId xmlns:a16="http://schemas.microsoft.com/office/drawing/2014/main" id="{BEE983F5-CB31-346F-3C9A-B36A73E9B5DF}"/>
                </a:ext>
              </a:extLst>
            </p:cNvPr>
            <p:cNvGrpSpPr/>
            <p:nvPr/>
          </p:nvGrpSpPr>
          <p:grpSpPr>
            <a:xfrm>
              <a:off x="317802" y="2655859"/>
              <a:ext cx="2698596" cy="4491638"/>
              <a:chOff x="317802" y="2655859"/>
              <a:chExt cx="2698596" cy="4491638"/>
            </a:xfrm>
          </p:grpSpPr>
          <p:sp>
            <p:nvSpPr>
              <p:cNvPr id="7" name="Rectangle 6">
                <a:extLst>
                  <a:ext uri="{FF2B5EF4-FFF2-40B4-BE49-F238E27FC236}">
                    <a16:creationId xmlns:a16="http://schemas.microsoft.com/office/drawing/2014/main" id="{BB3C0D12-7552-46AE-81EA-360CF7843938}"/>
                  </a:ext>
                </a:extLst>
              </p:cNvPr>
              <p:cNvSpPr/>
              <p:nvPr/>
            </p:nvSpPr>
            <p:spPr>
              <a:xfrm>
                <a:off x="317803" y="2655859"/>
                <a:ext cx="2698595" cy="3237591"/>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B8763FC-996E-139C-EC0F-529F218F09A9}"/>
                  </a:ext>
                </a:extLst>
              </p:cNvPr>
              <p:cNvSpPr txBox="1"/>
              <p:nvPr/>
            </p:nvSpPr>
            <p:spPr>
              <a:xfrm>
                <a:off x="317802" y="6224167"/>
                <a:ext cx="2698595" cy="923330"/>
              </a:xfrm>
              <a:prstGeom prst="rect">
                <a:avLst/>
              </a:prstGeom>
              <a:noFill/>
            </p:spPr>
            <p:txBody>
              <a:bodyPr wrap="square">
                <a:spAutoFit/>
              </a:bodyPr>
              <a:lstStyle/>
              <a:p>
                <a:pPr algn="ctr"/>
                <a:r>
                  <a:rPr lang="en-US" b="1" dirty="0">
                    <a:solidFill>
                      <a:srgbClr val="9998FF"/>
                    </a:solidFill>
                  </a:rPr>
                  <a:t>MIR AL SHAHRIYAR LIMON</a:t>
                </a:r>
              </a:p>
              <a:p>
                <a:pPr algn="ctr"/>
                <a:r>
                  <a:rPr lang="en-US" dirty="0">
                    <a:solidFill>
                      <a:schemeClr val="bg2"/>
                    </a:solidFill>
                  </a:rPr>
                  <a:t>242-15-811</a:t>
                </a:r>
                <a:endParaRPr lang="en-US" dirty="0"/>
              </a:p>
            </p:txBody>
          </p:sp>
        </p:grpSp>
        <p:grpSp>
          <p:nvGrpSpPr>
            <p:cNvPr id="15" name="Group 14">
              <a:extLst>
                <a:ext uri="{FF2B5EF4-FFF2-40B4-BE49-F238E27FC236}">
                  <a16:creationId xmlns:a16="http://schemas.microsoft.com/office/drawing/2014/main" id="{50C9C8B6-649D-CDEC-0E42-4C5E3B53FF21}"/>
                </a:ext>
              </a:extLst>
            </p:cNvPr>
            <p:cNvGrpSpPr/>
            <p:nvPr/>
          </p:nvGrpSpPr>
          <p:grpSpPr>
            <a:xfrm>
              <a:off x="11614002" y="2659100"/>
              <a:ext cx="2698595" cy="4214752"/>
              <a:chOff x="8789952" y="2655859"/>
              <a:chExt cx="2698595" cy="4214752"/>
            </a:xfrm>
          </p:grpSpPr>
          <p:sp>
            <p:nvSpPr>
              <p:cNvPr id="6" name="Rectangle 5">
                <a:extLst>
                  <a:ext uri="{FF2B5EF4-FFF2-40B4-BE49-F238E27FC236}">
                    <a16:creationId xmlns:a16="http://schemas.microsoft.com/office/drawing/2014/main" id="{713D3819-6F1C-F070-2986-30DE8B934CC0}"/>
                  </a:ext>
                </a:extLst>
              </p:cNvPr>
              <p:cNvSpPr/>
              <p:nvPr/>
            </p:nvSpPr>
            <p:spPr>
              <a:xfrm>
                <a:off x="8789952" y="2655859"/>
                <a:ext cx="2698595" cy="3237592"/>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23E062A-EE5C-ED6C-0031-1D961ABCED32}"/>
                  </a:ext>
                </a:extLst>
              </p:cNvPr>
              <p:cNvSpPr txBox="1"/>
              <p:nvPr/>
            </p:nvSpPr>
            <p:spPr>
              <a:xfrm>
                <a:off x="8789952" y="6224280"/>
                <a:ext cx="2698594" cy="646331"/>
              </a:xfrm>
              <a:prstGeom prst="rect">
                <a:avLst/>
              </a:prstGeom>
              <a:noFill/>
            </p:spPr>
            <p:txBody>
              <a:bodyPr wrap="square">
                <a:spAutoFit/>
              </a:bodyPr>
              <a:lstStyle/>
              <a:p>
                <a:pPr algn="ctr"/>
                <a:r>
                  <a:rPr lang="en-US" b="1" dirty="0">
                    <a:solidFill>
                      <a:srgbClr val="9998FF"/>
                    </a:solidFill>
                  </a:rPr>
                  <a:t>PARVEIZ AHMED ASHIK</a:t>
                </a:r>
              </a:p>
              <a:p>
                <a:pPr algn="ctr"/>
                <a:r>
                  <a:rPr lang="en-US" dirty="0">
                    <a:solidFill>
                      <a:schemeClr val="bg2"/>
                    </a:solidFill>
                  </a:rPr>
                  <a:t>242-15-213</a:t>
                </a:r>
                <a:endParaRPr lang="en-US" dirty="0"/>
              </a:p>
            </p:txBody>
          </p:sp>
        </p:grpSp>
      </p:grpSp>
      <p:sp>
        <p:nvSpPr>
          <p:cNvPr id="14" name="TextBox 13">
            <a:extLst>
              <a:ext uri="{FF2B5EF4-FFF2-40B4-BE49-F238E27FC236}">
                <a16:creationId xmlns:a16="http://schemas.microsoft.com/office/drawing/2014/main" id="{F5F02272-2722-65F4-9576-9D203F4D299D}"/>
              </a:ext>
            </a:extLst>
          </p:cNvPr>
          <p:cNvSpPr txBox="1"/>
          <p:nvPr/>
        </p:nvSpPr>
        <p:spPr>
          <a:xfrm>
            <a:off x="5451550" y="1147116"/>
            <a:ext cx="3727296" cy="984885"/>
          </a:xfrm>
          <a:prstGeom prst="rect">
            <a:avLst/>
          </a:prstGeom>
          <a:noFill/>
        </p:spPr>
        <p:txBody>
          <a:bodyPr wrap="square">
            <a:spAutoFit/>
          </a:bodyPr>
          <a:lstStyle/>
          <a:p>
            <a:pPr algn="ctr"/>
            <a:r>
              <a:rPr lang="en-US" b="1" dirty="0">
                <a:solidFill>
                  <a:schemeClr val="bg2"/>
                </a:solidFill>
              </a:rPr>
              <a:t>Let’s meet with our </a:t>
            </a:r>
          </a:p>
          <a:p>
            <a:pPr algn="ctr"/>
            <a:r>
              <a:rPr lang="en-US" sz="4000" b="1" dirty="0">
                <a:solidFill>
                  <a:srgbClr val="9998FF"/>
                </a:solidFill>
              </a:rPr>
              <a:t>Team Members</a:t>
            </a:r>
            <a:endParaRPr lang="en-US" sz="4000" dirty="0">
              <a:solidFill>
                <a:srgbClr val="9998FF"/>
              </a:solidFill>
            </a:endParaRPr>
          </a:p>
        </p:txBody>
      </p:sp>
    </p:spTree>
    <p:extLst>
      <p:ext uri="{BB962C8B-B14F-4D97-AF65-F5344CB8AC3E}">
        <p14:creationId xmlns:p14="http://schemas.microsoft.com/office/powerpoint/2010/main" val="1545019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C7672-D6DA-B945-0D36-F825DF9E936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C57E787-AB94-33EF-93EA-724D612D6591}"/>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F1F1F9EA-07D8-605B-729D-9EEBECF4C6BD}"/>
              </a:ext>
            </a:extLst>
          </p:cNvPr>
          <p:cNvSpPr/>
          <p:nvPr/>
        </p:nvSpPr>
        <p:spPr>
          <a:xfrm>
            <a:off x="758309" y="2372797"/>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Banking Management System: A Deep Dive into Code</a:t>
            </a:r>
            <a:endParaRPr lang="en-US" sz="4450" dirty="0"/>
          </a:p>
        </p:txBody>
      </p:sp>
      <p:sp>
        <p:nvSpPr>
          <p:cNvPr id="4" name="Text 1">
            <a:extLst>
              <a:ext uri="{FF2B5EF4-FFF2-40B4-BE49-F238E27FC236}">
                <a16:creationId xmlns:a16="http://schemas.microsoft.com/office/drawing/2014/main" id="{5F64B53D-1DE2-8C2C-3118-7A88B091CD7E}"/>
              </a:ext>
            </a:extLst>
          </p:cNvPr>
          <p:cNvSpPr/>
          <p:nvPr/>
        </p:nvSpPr>
        <p:spPr>
          <a:xfrm>
            <a:off x="758309" y="4123134"/>
            <a:ext cx="7627382"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This presentation will delve into the code behind the PPS Banking System, a robust and user-friendly application designed to provide a seamless banking experience. We will explore key features, functionalities, and underlying principles, providing a comprehensive understanding of its design and implementation.</a:t>
            </a:r>
            <a:endParaRPr lang="en-US" sz="1700" dirty="0"/>
          </a:p>
        </p:txBody>
      </p:sp>
    </p:spTree>
    <p:extLst>
      <p:ext uri="{BB962C8B-B14F-4D97-AF65-F5344CB8AC3E}">
        <p14:creationId xmlns:p14="http://schemas.microsoft.com/office/powerpoint/2010/main" val="2055498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054066"/>
            <a:ext cx="131137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Setting the Stage: Essential Libraries and Structures</a:t>
            </a:r>
            <a:endParaRPr lang="en-US" sz="4450" dirty="0"/>
          </a:p>
        </p:txBody>
      </p:sp>
      <p:sp>
        <p:nvSpPr>
          <p:cNvPr id="3" name="Text 1"/>
          <p:cNvSpPr/>
          <p:nvPr/>
        </p:nvSpPr>
        <p:spPr>
          <a:xfrm>
            <a:off x="758309" y="4020979"/>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Essential Libraries</a:t>
            </a:r>
            <a:endParaRPr lang="en-US" sz="2200" dirty="0"/>
          </a:p>
        </p:txBody>
      </p:sp>
      <p:sp>
        <p:nvSpPr>
          <p:cNvPr id="4" name="Text 2"/>
          <p:cNvSpPr/>
          <p:nvPr/>
        </p:nvSpPr>
        <p:spPr>
          <a:xfrm>
            <a:off x="758309" y="4593788"/>
            <a:ext cx="6292572"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code begins by including necessary libraries: </a:t>
            </a:r>
            <a:r>
              <a:rPr lang="en-US" sz="1700" b="1" dirty="0">
                <a:solidFill>
                  <a:srgbClr val="EEEFF5"/>
                </a:solidFill>
                <a:latin typeface="Montserrat" pitchFamily="34" charset="0"/>
                <a:ea typeface="Montserrat" pitchFamily="34" charset="-122"/>
                <a:cs typeface="Montserrat" pitchFamily="34" charset="-120"/>
              </a:rPr>
              <a:t>stdio.h</a:t>
            </a:r>
            <a:r>
              <a:rPr lang="en-US" sz="1700" dirty="0">
                <a:solidFill>
                  <a:srgbClr val="EEEFF5"/>
                </a:solidFill>
                <a:latin typeface="Montserrat" pitchFamily="34" charset="0"/>
                <a:ea typeface="Montserrat" pitchFamily="34" charset="-122"/>
                <a:cs typeface="Montserrat" pitchFamily="34" charset="-120"/>
              </a:rPr>
              <a:t> for standard input/output operations, </a:t>
            </a:r>
            <a:r>
              <a:rPr lang="en-US" sz="1700" b="1" dirty="0">
                <a:solidFill>
                  <a:srgbClr val="EEEFF5"/>
                </a:solidFill>
                <a:latin typeface="Montserrat" pitchFamily="34" charset="0"/>
                <a:ea typeface="Montserrat" pitchFamily="34" charset="-122"/>
                <a:cs typeface="Montserrat" pitchFamily="34" charset="-120"/>
              </a:rPr>
              <a:t>string.h</a:t>
            </a:r>
            <a:r>
              <a:rPr lang="en-US" sz="1700" dirty="0">
                <a:solidFill>
                  <a:srgbClr val="EEEFF5"/>
                </a:solidFill>
                <a:latin typeface="Montserrat" pitchFamily="34" charset="0"/>
                <a:ea typeface="Montserrat" pitchFamily="34" charset="-122"/>
                <a:cs typeface="Montserrat" pitchFamily="34" charset="-120"/>
              </a:rPr>
              <a:t> for string manipulation, </a:t>
            </a:r>
            <a:r>
              <a:rPr lang="en-US" sz="1700" b="1" dirty="0">
                <a:solidFill>
                  <a:srgbClr val="EEEFF5"/>
                </a:solidFill>
                <a:latin typeface="Montserrat" pitchFamily="34" charset="0"/>
                <a:ea typeface="Montserrat" pitchFamily="34" charset="-122"/>
                <a:cs typeface="Montserrat" pitchFamily="34" charset="-120"/>
              </a:rPr>
              <a:t>stdlib.h</a:t>
            </a:r>
            <a:r>
              <a:rPr lang="en-US" sz="1700" dirty="0">
                <a:solidFill>
                  <a:srgbClr val="EEEFF5"/>
                </a:solidFill>
                <a:latin typeface="Montserrat" pitchFamily="34" charset="0"/>
                <a:ea typeface="Montserrat" pitchFamily="34" charset="-122"/>
                <a:cs typeface="Montserrat" pitchFamily="34" charset="-120"/>
              </a:rPr>
              <a:t> for general utilities, and </a:t>
            </a:r>
            <a:r>
              <a:rPr lang="en-US" sz="1700" b="1" dirty="0">
                <a:solidFill>
                  <a:srgbClr val="EEEFF5"/>
                </a:solidFill>
                <a:latin typeface="Montserrat" pitchFamily="34" charset="0"/>
                <a:ea typeface="Montserrat" pitchFamily="34" charset="-122"/>
                <a:cs typeface="Montserrat" pitchFamily="34" charset="-120"/>
              </a:rPr>
              <a:t>time.h</a:t>
            </a:r>
            <a:r>
              <a:rPr lang="en-US" sz="1700" dirty="0">
                <a:solidFill>
                  <a:srgbClr val="EEEFF5"/>
                </a:solidFill>
                <a:latin typeface="Montserrat" pitchFamily="34" charset="0"/>
                <a:ea typeface="Montserrat" pitchFamily="34" charset="-122"/>
                <a:cs typeface="Montserrat" pitchFamily="34" charset="-120"/>
              </a:rPr>
              <a:t> for time-related functions.</a:t>
            </a:r>
            <a:endParaRPr lang="en-US" sz="1700" dirty="0"/>
          </a:p>
        </p:txBody>
      </p:sp>
      <p:sp>
        <p:nvSpPr>
          <p:cNvPr id="5" name="Text 3"/>
          <p:cNvSpPr/>
          <p:nvPr/>
        </p:nvSpPr>
        <p:spPr>
          <a:xfrm>
            <a:off x="7587139" y="4020979"/>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User Structure</a:t>
            </a:r>
            <a:endParaRPr lang="en-US" sz="2200" dirty="0"/>
          </a:p>
        </p:txBody>
      </p:sp>
      <p:sp>
        <p:nvSpPr>
          <p:cNvPr id="6" name="Text 4"/>
          <p:cNvSpPr/>
          <p:nvPr/>
        </p:nvSpPr>
        <p:spPr>
          <a:xfrm>
            <a:off x="7587139" y="4593788"/>
            <a:ext cx="6292572"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a:t>
            </a:r>
            <a:r>
              <a:rPr lang="en-US" sz="1700" b="1" dirty="0">
                <a:solidFill>
                  <a:srgbClr val="EEEFF5"/>
                </a:solidFill>
                <a:latin typeface="Montserrat" pitchFamily="34" charset="0"/>
                <a:ea typeface="Montserrat" pitchFamily="34" charset="-122"/>
                <a:cs typeface="Montserrat" pitchFamily="34" charset="-120"/>
              </a:rPr>
              <a:t>struct user</a:t>
            </a:r>
            <a:r>
              <a:rPr lang="en-US" sz="1700" dirty="0">
                <a:solidFill>
                  <a:srgbClr val="EEEFF5"/>
                </a:solidFill>
                <a:latin typeface="Montserrat" pitchFamily="34" charset="0"/>
                <a:ea typeface="Montserrat" pitchFamily="34" charset="-122"/>
                <a:cs typeface="Montserrat" pitchFamily="34" charset="-120"/>
              </a:rPr>
              <a:t> defines a data structure to store essential user information, including phone number, account number, password, name, and balance.</a:t>
            </a:r>
            <a:endParaRPr lang="en-US" sz="170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E8D08C1A-1ADE-1D02-D951-F43D67A07F0C}"/>
                  </a:ext>
                </a:extLst>
              </p14:cNvPr>
              <p14:cNvContentPartPr/>
              <p14:nvPr/>
            </p14:nvContentPartPr>
            <p14:xfrm>
              <a:off x="12863571" y="7825886"/>
              <a:ext cx="1591920" cy="321840"/>
            </p14:xfrm>
          </p:contentPart>
        </mc:Choice>
        <mc:Fallback xmlns="">
          <p:pic>
            <p:nvPicPr>
              <p:cNvPr id="7" name="Ink 6">
                <a:extLst>
                  <a:ext uri="{FF2B5EF4-FFF2-40B4-BE49-F238E27FC236}">
                    <a16:creationId xmlns:a16="http://schemas.microsoft.com/office/drawing/2014/main" id="{E8D08C1A-1ADE-1D02-D951-F43D67A07F0C}"/>
                  </a:ext>
                </a:extLst>
              </p:cNvPr>
              <p:cNvPicPr/>
              <p:nvPr/>
            </p:nvPicPr>
            <p:blipFill>
              <a:blip r:embed="rId4"/>
              <a:stretch>
                <a:fillRect/>
              </a:stretch>
            </p:blipFill>
            <p:spPr>
              <a:xfrm>
                <a:off x="12845571" y="7808246"/>
                <a:ext cx="1627560" cy="35748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546152"/>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Clearing the Screen: A Simple Utility</a:t>
            </a:r>
            <a:endParaRPr lang="en-US" sz="4450" dirty="0"/>
          </a:p>
        </p:txBody>
      </p:sp>
      <p:sp>
        <p:nvSpPr>
          <p:cNvPr id="4" name="Text 1"/>
          <p:cNvSpPr/>
          <p:nvPr/>
        </p:nvSpPr>
        <p:spPr>
          <a:xfrm>
            <a:off x="6244709" y="4296489"/>
            <a:ext cx="7627382"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a:t>
            </a:r>
            <a:r>
              <a:rPr lang="en-US" sz="1700" b="1" dirty="0">
                <a:solidFill>
                  <a:srgbClr val="EEEFF5"/>
                </a:solidFill>
                <a:latin typeface="Montserrat" pitchFamily="34" charset="0"/>
                <a:ea typeface="Montserrat" pitchFamily="34" charset="-122"/>
                <a:cs typeface="Montserrat" pitchFamily="34" charset="-120"/>
              </a:rPr>
              <a:t>clear_screen()</a:t>
            </a:r>
            <a:r>
              <a:rPr lang="en-US" sz="1700" dirty="0">
                <a:solidFill>
                  <a:srgbClr val="EEEFF5"/>
                </a:solidFill>
                <a:latin typeface="Montserrat" pitchFamily="34" charset="0"/>
                <a:ea typeface="Montserrat" pitchFamily="34" charset="-122"/>
                <a:cs typeface="Montserrat" pitchFamily="34" charset="-120"/>
              </a:rPr>
              <a:t> function provides a cross-platform solution for clearing the console. It leverages the </a:t>
            </a:r>
            <a:r>
              <a:rPr lang="en-US" sz="1700" b="1" dirty="0">
                <a:solidFill>
                  <a:srgbClr val="EEEFF5"/>
                </a:solidFill>
                <a:latin typeface="Montserrat" pitchFamily="34" charset="0"/>
                <a:ea typeface="Montserrat" pitchFamily="34" charset="-122"/>
                <a:cs typeface="Montserrat" pitchFamily="34" charset="-120"/>
              </a:rPr>
              <a:t>system()</a:t>
            </a:r>
            <a:r>
              <a:rPr lang="en-US" sz="1700" dirty="0">
                <a:solidFill>
                  <a:srgbClr val="EEEFF5"/>
                </a:solidFill>
                <a:latin typeface="Montserrat" pitchFamily="34" charset="0"/>
                <a:ea typeface="Montserrat" pitchFamily="34" charset="-122"/>
                <a:cs typeface="Montserrat" pitchFamily="34" charset="-120"/>
              </a:rPr>
              <a:t> function to execute the appropriate command for different operating systems, ensuring a clean and visually appealing user interface.</a:t>
            </a:r>
            <a:endParaRPr lang="en-US" sz="1700" dirty="0"/>
          </a:p>
        </p:txBody>
      </p:sp>
      <mc:AlternateContent xmlns:mc="http://schemas.openxmlformats.org/markup-compatibility/2006" xmlns:p14="http://schemas.microsoft.com/office/powerpoint/2010/main">
        <mc:Choice Requires="p14">
          <p:contentPart p14:bwMode="auto" r:id="rId4">
            <p14:nvContentPartPr>
              <p14:cNvPr id="174" name="Ink 173">
                <a:extLst>
                  <a:ext uri="{FF2B5EF4-FFF2-40B4-BE49-F238E27FC236}">
                    <a16:creationId xmlns:a16="http://schemas.microsoft.com/office/drawing/2014/main" id="{4314EA73-BA6A-E102-4D06-AB20DD123558}"/>
                  </a:ext>
                </a:extLst>
              </p14:cNvPr>
              <p14:cNvContentPartPr/>
              <p14:nvPr/>
            </p14:nvContentPartPr>
            <p14:xfrm>
              <a:off x="12916398" y="7880153"/>
              <a:ext cx="1384920" cy="315000"/>
            </p14:xfrm>
          </p:contentPart>
        </mc:Choice>
        <mc:Fallback xmlns="">
          <p:pic>
            <p:nvPicPr>
              <p:cNvPr id="174" name="Ink 173">
                <a:extLst>
                  <a:ext uri="{FF2B5EF4-FFF2-40B4-BE49-F238E27FC236}">
                    <a16:creationId xmlns:a16="http://schemas.microsoft.com/office/drawing/2014/main" id="{4314EA73-BA6A-E102-4D06-AB20DD123558}"/>
                  </a:ext>
                </a:extLst>
              </p:cNvPr>
              <p:cNvPicPr/>
              <p:nvPr/>
            </p:nvPicPr>
            <p:blipFill>
              <a:blip r:embed="rId5"/>
              <a:stretch>
                <a:fillRect/>
              </a:stretch>
            </p:blipFill>
            <p:spPr>
              <a:xfrm>
                <a:off x="12898398" y="7862513"/>
                <a:ext cx="142056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8" name="Ink 177">
                <a:extLst>
                  <a:ext uri="{FF2B5EF4-FFF2-40B4-BE49-F238E27FC236}">
                    <a16:creationId xmlns:a16="http://schemas.microsoft.com/office/drawing/2014/main" id="{CFC6336E-FD50-F1BD-FD2E-EDA9F17CE3FB}"/>
                  </a:ext>
                </a:extLst>
              </p14:cNvPr>
              <p14:cNvContentPartPr/>
              <p14:nvPr/>
            </p14:nvContentPartPr>
            <p14:xfrm>
              <a:off x="13715958" y="7704113"/>
              <a:ext cx="837000" cy="360"/>
            </p14:xfrm>
          </p:contentPart>
        </mc:Choice>
        <mc:Fallback xmlns="">
          <p:pic>
            <p:nvPicPr>
              <p:cNvPr id="178" name="Ink 177">
                <a:extLst>
                  <a:ext uri="{FF2B5EF4-FFF2-40B4-BE49-F238E27FC236}">
                    <a16:creationId xmlns:a16="http://schemas.microsoft.com/office/drawing/2014/main" id="{CFC6336E-FD50-F1BD-FD2E-EDA9F17CE3FB}"/>
                  </a:ext>
                </a:extLst>
              </p:cNvPr>
              <p:cNvPicPr/>
              <p:nvPr/>
            </p:nvPicPr>
            <p:blipFill>
              <a:blip r:embed="rId7"/>
              <a:stretch>
                <a:fillRect/>
              </a:stretch>
            </p:blipFill>
            <p:spPr>
              <a:xfrm>
                <a:off x="13679958" y="7632113"/>
                <a:ext cx="9086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0" name="Ink 179">
                <a:extLst>
                  <a:ext uri="{FF2B5EF4-FFF2-40B4-BE49-F238E27FC236}">
                    <a16:creationId xmlns:a16="http://schemas.microsoft.com/office/drawing/2014/main" id="{EBCA88F8-BEC1-B880-13CF-E3F69AAA966F}"/>
                  </a:ext>
                </a:extLst>
              </p14:cNvPr>
              <p14:cNvContentPartPr/>
              <p14:nvPr/>
            </p14:nvContentPartPr>
            <p14:xfrm>
              <a:off x="13324278" y="7704113"/>
              <a:ext cx="65160" cy="360"/>
            </p14:xfrm>
          </p:contentPart>
        </mc:Choice>
        <mc:Fallback xmlns="">
          <p:pic>
            <p:nvPicPr>
              <p:cNvPr id="180" name="Ink 179">
                <a:extLst>
                  <a:ext uri="{FF2B5EF4-FFF2-40B4-BE49-F238E27FC236}">
                    <a16:creationId xmlns:a16="http://schemas.microsoft.com/office/drawing/2014/main" id="{EBCA88F8-BEC1-B880-13CF-E3F69AAA966F}"/>
                  </a:ext>
                </a:extLst>
              </p:cNvPr>
              <p:cNvPicPr/>
              <p:nvPr/>
            </p:nvPicPr>
            <p:blipFill>
              <a:blip r:embed="rId9"/>
              <a:stretch>
                <a:fillRect/>
              </a:stretch>
            </p:blipFill>
            <p:spPr>
              <a:xfrm>
                <a:off x="13288278" y="7632113"/>
                <a:ext cx="136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6" name="Ink 175">
                <a:extLst>
                  <a:ext uri="{FF2B5EF4-FFF2-40B4-BE49-F238E27FC236}">
                    <a16:creationId xmlns:a16="http://schemas.microsoft.com/office/drawing/2014/main" id="{A16EE5A6-33AD-88D7-A7CE-5E8ACFA9E676}"/>
                  </a:ext>
                </a:extLst>
              </p14:cNvPr>
              <p14:cNvContentPartPr/>
              <p14:nvPr/>
            </p14:nvContentPartPr>
            <p14:xfrm>
              <a:off x="12932238" y="7704113"/>
              <a:ext cx="195480" cy="360"/>
            </p14:xfrm>
          </p:contentPart>
        </mc:Choice>
        <mc:Fallback xmlns="">
          <p:pic>
            <p:nvPicPr>
              <p:cNvPr id="176" name="Ink 175">
                <a:extLst>
                  <a:ext uri="{FF2B5EF4-FFF2-40B4-BE49-F238E27FC236}">
                    <a16:creationId xmlns:a16="http://schemas.microsoft.com/office/drawing/2014/main" id="{A16EE5A6-33AD-88D7-A7CE-5E8ACFA9E676}"/>
                  </a:ext>
                </a:extLst>
              </p:cNvPr>
              <p:cNvPicPr/>
              <p:nvPr/>
            </p:nvPicPr>
            <p:blipFill>
              <a:blip r:embed="rId11"/>
              <a:stretch>
                <a:fillRect/>
              </a:stretch>
            </p:blipFill>
            <p:spPr>
              <a:xfrm>
                <a:off x="12896238" y="7632113"/>
                <a:ext cx="267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3" name="Ink 152">
                <a:extLst>
                  <a:ext uri="{FF2B5EF4-FFF2-40B4-BE49-F238E27FC236}">
                    <a16:creationId xmlns:a16="http://schemas.microsoft.com/office/drawing/2014/main" id="{CF2BF80B-7D9A-245D-0925-1DCD72C845AC}"/>
                  </a:ext>
                </a:extLst>
              </p14:cNvPr>
              <p14:cNvContentPartPr/>
              <p14:nvPr/>
            </p14:nvContentPartPr>
            <p14:xfrm>
              <a:off x="14613078" y="7726073"/>
              <a:ext cx="360" cy="477720"/>
            </p14:xfrm>
          </p:contentPart>
        </mc:Choice>
        <mc:Fallback xmlns="">
          <p:pic>
            <p:nvPicPr>
              <p:cNvPr id="153" name="Ink 152">
                <a:extLst>
                  <a:ext uri="{FF2B5EF4-FFF2-40B4-BE49-F238E27FC236}">
                    <a16:creationId xmlns:a16="http://schemas.microsoft.com/office/drawing/2014/main" id="{CF2BF80B-7D9A-245D-0925-1DCD72C845AC}"/>
                  </a:ext>
                </a:extLst>
              </p:cNvPr>
              <p:cNvPicPr/>
              <p:nvPr/>
            </p:nvPicPr>
            <p:blipFill>
              <a:blip r:embed="rId13"/>
              <a:stretch>
                <a:fillRect/>
              </a:stretch>
            </p:blipFill>
            <p:spPr>
              <a:xfrm>
                <a:off x="14577078" y="7654433"/>
                <a:ext cx="72000" cy="621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2" name="Ink 171">
                <a:extLst>
                  <a:ext uri="{FF2B5EF4-FFF2-40B4-BE49-F238E27FC236}">
                    <a16:creationId xmlns:a16="http://schemas.microsoft.com/office/drawing/2014/main" id="{75FE8B22-A387-FD09-6E45-F17A9DB1ADA4}"/>
                  </a:ext>
                </a:extLst>
              </p14:cNvPr>
              <p14:cNvContentPartPr/>
              <p14:nvPr/>
            </p14:nvContentPartPr>
            <p14:xfrm>
              <a:off x="12908571" y="8219726"/>
              <a:ext cx="1634760" cy="360"/>
            </p14:xfrm>
          </p:contentPart>
        </mc:Choice>
        <mc:Fallback xmlns="">
          <p:pic>
            <p:nvPicPr>
              <p:cNvPr id="172" name="Ink 171">
                <a:extLst>
                  <a:ext uri="{FF2B5EF4-FFF2-40B4-BE49-F238E27FC236}">
                    <a16:creationId xmlns:a16="http://schemas.microsoft.com/office/drawing/2014/main" id="{75FE8B22-A387-FD09-6E45-F17A9DB1ADA4}"/>
                  </a:ext>
                </a:extLst>
              </p:cNvPr>
              <p:cNvPicPr/>
              <p:nvPr/>
            </p:nvPicPr>
            <p:blipFill>
              <a:blip r:embed="rId15"/>
              <a:stretch>
                <a:fillRect/>
              </a:stretch>
            </p:blipFill>
            <p:spPr>
              <a:xfrm>
                <a:off x="12872571" y="8148086"/>
                <a:ext cx="1706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1" name="Ink 170">
                <a:extLst>
                  <a:ext uri="{FF2B5EF4-FFF2-40B4-BE49-F238E27FC236}">
                    <a16:creationId xmlns:a16="http://schemas.microsoft.com/office/drawing/2014/main" id="{F4EB3C65-FF90-A71F-2E93-8A8F2C19DFD6}"/>
                  </a:ext>
                </a:extLst>
              </p14:cNvPr>
              <p14:cNvContentPartPr/>
              <p14:nvPr/>
            </p14:nvContentPartPr>
            <p14:xfrm>
              <a:off x="12908211" y="8219726"/>
              <a:ext cx="2160" cy="360"/>
            </p14:xfrm>
          </p:contentPart>
        </mc:Choice>
        <mc:Fallback xmlns="">
          <p:pic>
            <p:nvPicPr>
              <p:cNvPr id="171" name="Ink 170">
                <a:extLst>
                  <a:ext uri="{FF2B5EF4-FFF2-40B4-BE49-F238E27FC236}">
                    <a16:creationId xmlns:a16="http://schemas.microsoft.com/office/drawing/2014/main" id="{F4EB3C65-FF90-A71F-2E93-8A8F2C19DFD6}"/>
                  </a:ext>
                </a:extLst>
              </p:cNvPr>
              <p:cNvPicPr/>
              <p:nvPr/>
            </p:nvPicPr>
            <p:blipFill>
              <a:blip r:embed="rId17"/>
              <a:stretch>
                <a:fillRect/>
              </a:stretch>
            </p:blipFill>
            <p:spPr>
              <a:xfrm>
                <a:off x="12872571" y="8148086"/>
                <a:ext cx="73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6" name="Ink 155">
                <a:extLst>
                  <a:ext uri="{FF2B5EF4-FFF2-40B4-BE49-F238E27FC236}">
                    <a16:creationId xmlns:a16="http://schemas.microsoft.com/office/drawing/2014/main" id="{F3C03CB1-03C3-E3B1-C96B-CF914A3FF3A2}"/>
                  </a:ext>
                </a:extLst>
              </p14:cNvPr>
              <p14:cNvContentPartPr/>
              <p14:nvPr/>
            </p14:nvContentPartPr>
            <p14:xfrm>
              <a:off x="13064811" y="8219726"/>
              <a:ext cx="700920" cy="360"/>
            </p14:xfrm>
          </p:contentPart>
        </mc:Choice>
        <mc:Fallback xmlns="">
          <p:pic>
            <p:nvPicPr>
              <p:cNvPr id="156" name="Ink 155">
                <a:extLst>
                  <a:ext uri="{FF2B5EF4-FFF2-40B4-BE49-F238E27FC236}">
                    <a16:creationId xmlns:a16="http://schemas.microsoft.com/office/drawing/2014/main" id="{F3C03CB1-03C3-E3B1-C96B-CF914A3FF3A2}"/>
                  </a:ext>
                </a:extLst>
              </p:cNvPr>
              <p:cNvPicPr/>
              <p:nvPr/>
            </p:nvPicPr>
            <p:blipFill>
              <a:blip r:embed="rId19"/>
              <a:stretch>
                <a:fillRect/>
              </a:stretch>
            </p:blipFill>
            <p:spPr>
              <a:xfrm>
                <a:off x="13029171" y="8148086"/>
                <a:ext cx="7725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7" name="Ink 156">
                <a:extLst>
                  <a:ext uri="{FF2B5EF4-FFF2-40B4-BE49-F238E27FC236}">
                    <a16:creationId xmlns:a16="http://schemas.microsoft.com/office/drawing/2014/main" id="{E9D16838-26E6-E50E-238A-2DCC9CCAE828}"/>
                  </a:ext>
                </a:extLst>
              </p14:cNvPr>
              <p14:cNvContentPartPr/>
              <p14:nvPr/>
            </p14:nvContentPartPr>
            <p14:xfrm>
              <a:off x="13059411" y="8219726"/>
              <a:ext cx="1011960" cy="360"/>
            </p14:xfrm>
          </p:contentPart>
        </mc:Choice>
        <mc:Fallback xmlns="">
          <p:pic>
            <p:nvPicPr>
              <p:cNvPr id="157" name="Ink 156">
                <a:extLst>
                  <a:ext uri="{FF2B5EF4-FFF2-40B4-BE49-F238E27FC236}">
                    <a16:creationId xmlns:a16="http://schemas.microsoft.com/office/drawing/2014/main" id="{E9D16838-26E6-E50E-238A-2DCC9CCAE828}"/>
                  </a:ext>
                </a:extLst>
              </p:cNvPr>
              <p:cNvPicPr/>
              <p:nvPr/>
            </p:nvPicPr>
            <p:blipFill>
              <a:blip r:embed="rId21"/>
              <a:stretch>
                <a:fillRect/>
              </a:stretch>
            </p:blipFill>
            <p:spPr>
              <a:xfrm>
                <a:off x="13023771" y="8148086"/>
                <a:ext cx="1083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8" name="Ink 157">
                <a:extLst>
                  <a:ext uri="{FF2B5EF4-FFF2-40B4-BE49-F238E27FC236}">
                    <a16:creationId xmlns:a16="http://schemas.microsoft.com/office/drawing/2014/main" id="{D96E897B-18BD-35E1-1F55-472AADA4326D}"/>
                  </a:ext>
                </a:extLst>
              </p14:cNvPr>
              <p14:cNvContentPartPr/>
              <p14:nvPr/>
            </p14:nvContentPartPr>
            <p14:xfrm>
              <a:off x="12935931" y="8219726"/>
              <a:ext cx="1125360" cy="360"/>
            </p14:xfrm>
          </p:contentPart>
        </mc:Choice>
        <mc:Fallback xmlns="">
          <p:pic>
            <p:nvPicPr>
              <p:cNvPr id="158" name="Ink 157">
                <a:extLst>
                  <a:ext uri="{FF2B5EF4-FFF2-40B4-BE49-F238E27FC236}">
                    <a16:creationId xmlns:a16="http://schemas.microsoft.com/office/drawing/2014/main" id="{D96E897B-18BD-35E1-1F55-472AADA4326D}"/>
                  </a:ext>
                </a:extLst>
              </p:cNvPr>
              <p:cNvPicPr/>
              <p:nvPr/>
            </p:nvPicPr>
            <p:blipFill>
              <a:blip r:embed="rId23"/>
              <a:stretch>
                <a:fillRect/>
              </a:stretch>
            </p:blipFill>
            <p:spPr>
              <a:xfrm>
                <a:off x="12899931" y="8148086"/>
                <a:ext cx="1197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9" name="Ink 158">
                <a:extLst>
                  <a:ext uri="{FF2B5EF4-FFF2-40B4-BE49-F238E27FC236}">
                    <a16:creationId xmlns:a16="http://schemas.microsoft.com/office/drawing/2014/main" id="{BA1227C6-DE23-5C86-C334-F654B2B0BB16}"/>
                  </a:ext>
                </a:extLst>
              </p14:cNvPr>
              <p14:cNvContentPartPr/>
              <p14:nvPr/>
            </p14:nvContentPartPr>
            <p14:xfrm>
              <a:off x="12975891" y="7735526"/>
              <a:ext cx="1503360" cy="405360"/>
            </p14:xfrm>
          </p:contentPart>
        </mc:Choice>
        <mc:Fallback xmlns="">
          <p:pic>
            <p:nvPicPr>
              <p:cNvPr id="159" name="Ink 158">
                <a:extLst>
                  <a:ext uri="{FF2B5EF4-FFF2-40B4-BE49-F238E27FC236}">
                    <a16:creationId xmlns:a16="http://schemas.microsoft.com/office/drawing/2014/main" id="{BA1227C6-DE23-5C86-C334-F654B2B0BB16}"/>
                  </a:ext>
                </a:extLst>
              </p:cNvPr>
              <p:cNvPicPr/>
              <p:nvPr/>
            </p:nvPicPr>
            <p:blipFill>
              <a:blip r:embed="rId25"/>
              <a:stretch>
                <a:fillRect/>
              </a:stretch>
            </p:blipFill>
            <p:spPr>
              <a:xfrm>
                <a:off x="12957891" y="7717526"/>
                <a:ext cx="1539000" cy="44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0" name="Ink 169">
                <a:extLst>
                  <a:ext uri="{FF2B5EF4-FFF2-40B4-BE49-F238E27FC236}">
                    <a16:creationId xmlns:a16="http://schemas.microsoft.com/office/drawing/2014/main" id="{09EDE189-D108-B256-AC4C-831BCC93C16F}"/>
                  </a:ext>
                </a:extLst>
              </p14:cNvPr>
              <p14:cNvContentPartPr/>
              <p14:nvPr/>
            </p14:nvContentPartPr>
            <p14:xfrm>
              <a:off x="12931971" y="7735166"/>
              <a:ext cx="1463400" cy="417600"/>
            </p14:xfrm>
          </p:contentPart>
        </mc:Choice>
        <mc:Fallback xmlns="">
          <p:pic>
            <p:nvPicPr>
              <p:cNvPr id="170" name="Ink 169">
                <a:extLst>
                  <a:ext uri="{FF2B5EF4-FFF2-40B4-BE49-F238E27FC236}">
                    <a16:creationId xmlns:a16="http://schemas.microsoft.com/office/drawing/2014/main" id="{09EDE189-D108-B256-AC4C-831BCC93C16F}"/>
                  </a:ext>
                </a:extLst>
              </p:cNvPr>
              <p:cNvPicPr/>
              <p:nvPr/>
            </p:nvPicPr>
            <p:blipFill>
              <a:blip r:embed="rId27"/>
              <a:stretch>
                <a:fillRect/>
              </a:stretch>
            </p:blipFill>
            <p:spPr>
              <a:xfrm>
                <a:off x="12913971" y="7717166"/>
                <a:ext cx="1499040" cy="453240"/>
              </a:xfrm>
              <a:prstGeom prst="rect">
                <a:avLst/>
              </a:prstGeom>
            </p:spPr>
          </p:pic>
        </mc:Fallback>
      </mc:AlternateContent>
      <p:grpSp>
        <p:nvGrpSpPr>
          <p:cNvPr id="165" name="Group 164">
            <a:extLst>
              <a:ext uri="{FF2B5EF4-FFF2-40B4-BE49-F238E27FC236}">
                <a16:creationId xmlns:a16="http://schemas.microsoft.com/office/drawing/2014/main" id="{C83F2928-B313-9684-9E68-C5B5ED1781EB}"/>
              </a:ext>
            </a:extLst>
          </p:cNvPr>
          <p:cNvGrpSpPr/>
          <p:nvPr/>
        </p:nvGrpSpPr>
        <p:grpSpPr>
          <a:xfrm>
            <a:off x="12908211" y="7661726"/>
            <a:ext cx="1722600" cy="601200"/>
            <a:chOff x="12908211" y="7661726"/>
            <a:chExt cx="1722600" cy="601200"/>
          </a:xfrm>
        </p:grpSpPr>
        <mc:AlternateContent xmlns:mc="http://schemas.openxmlformats.org/markup-compatibility/2006" xmlns:p14="http://schemas.microsoft.com/office/powerpoint/2010/main">
          <mc:Choice Requires="p14">
            <p:contentPart p14:bwMode="auto" r:id="rId28">
              <p14:nvContentPartPr>
                <p14:cNvPr id="127" name="Ink 126">
                  <a:extLst>
                    <a:ext uri="{FF2B5EF4-FFF2-40B4-BE49-F238E27FC236}">
                      <a16:creationId xmlns:a16="http://schemas.microsoft.com/office/drawing/2014/main" id="{EE068ED9-4B4F-1AF9-67B8-611B3DE27971}"/>
                    </a:ext>
                  </a:extLst>
                </p14:cNvPr>
                <p14:cNvContentPartPr/>
                <p14:nvPr/>
              </p14:nvContentPartPr>
              <p14:xfrm>
                <a:off x="13611558" y="8115593"/>
                <a:ext cx="6120" cy="1440"/>
              </p14:xfrm>
            </p:contentPart>
          </mc:Choice>
          <mc:Fallback xmlns="">
            <p:pic>
              <p:nvPicPr>
                <p:cNvPr id="127" name="Ink 126">
                  <a:extLst>
                    <a:ext uri="{FF2B5EF4-FFF2-40B4-BE49-F238E27FC236}">
                      <a16:creationId xmlns:a16="http://schemas.microsoft.com/office/drawing/2014/main" id="{EE068ED9-4B4F-1AF9-67B8-611B3DE27971}"/>
                    </a:ext>
                  </a:extLst>
                </p:cNvPr>
                <p:cNvPicPr/>
                <p:nvPr/>
              </p:nvPicPr>
              <p:blipFill>
                <a:blip r:embed="rId29"/>
                <a:stretch>
                  <a:fillRect/>
                </a:stretch>
              </p:blipFill>
              <p:spPr>
                <a:xfrm>
                  <a:off x="13593918" y="8097953"/>
                  <a:ext cx="417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8" name="Ink 127">
                  <a:extLst>
                    <a:ext uri="{FF2B5EF4-FFF2-40B4-BE49-F238E27FC236}">
                      <a16:creationId xmlns:a16="http://schemas.microsoft.com/office/drawing/2014/main" id="{A8F3EE3D-A5AB-A708-DB82-8FCE8D895A7B}"/>
                    </a:ext>
                  </a:extLst>
                </p14:cNvPr>
                <p14:cNvContentPartPr/>
                <p14:nvPr/>
              </p14:nvContentPartPr>
              <p14:xfrm>
                <a:off x="14065158" y="8094713"/>
                <a:ext cx="21600" cy="7560"/>
              </p14:xfrm>
            </p:contentPart>
          </mc:Choice>
          <mc:Fallback xmlns="">
            <p:pic>
              <p:nvPicPr>
                <p:cNvPr id="128" name="Ink 127">
                  <a:extLst>
                    <a:ext uri="{FF2B5EF4-FFF2-40B4-BE49-F238E27FC236}">
                      <a16:creationId xmlns:a16="http://schemas.microsoft.com/office/drawing/2014/main" id="{A8F3EE3D-A5AB-A708-DB82-8FCE8D895A7B}"/>
                    </a:ext>
                  </a:extLst>
                </p:cNvPr>
                <p:cNvPicPr/>
                <p:nvPr/>
              </p:nvPicPr>
              <p:blipFill>
                <a:blip r:embed="rId31"/>
                <a:stretch>
                  <a:fillRect/>
                </a:stretch>
              </p:blipFill>
              <p:spPr>
                <a:xfrm>
                  <a:off x="14047518" y="8076713"/>
                  <a:ext cx="572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3" name="Ink 132">
                  <a:extLst>
                    <a:ext uri="{FF2B5EF4-FFF2-40B4-BE49-F238E27FC236}">
                      <a16:creationId xmlns:a16="http://schemas.microsoft.com/office/drawing/2014/main" id="{9FB77405-C3E9-7388-72E7-6294C3910E7B}"/>
                    </a:ext>
                  </a:extLst>
                </p14:cNvPr>
                <p14:cNvContentPartPr/>
                <p14:nvPr/>
              </p14:nvContentPartPr>
              <p14:xfrm>
                <a:off x="13857438" y="7904273"/>
                <a:ext cx="747720" cy="325440"/>
              </p14:xfrm>
            </p:contentPart>
          </mc:Choice>
          <mc:Fallback xmlns="">
            <p:pic>
              <p:nvPicPr>
                <p:cNvPr id="133" name="Ink 132">
                  <a:extLst>
                    <a:ext uri="{FF2B5EF4-FFF2-40B4-BE49-F238E27FC236}">
                      <a16:creationId xmlns:a16="http://schemas.microsoft.com/office/drawing/2014/main" id="{9FB77405-C3E9-7388-72E7-6294C3910E7B}"/>
                    </a:ext>
                  </a:extLst>
                </p:cNvPr>
                <p:cNvPicPr/>
                <p:nvPr/>
              </p:nvPicPr>
              <p:blipFill>
                <a:blip r:embed="rId33"/>
                <a:stretch>
                  <a:fillRect/>
                </a:stretch>
              </p:blipFill>
              <p:spPr>
                <a:xfrm>
                  <a:off x="13839798" y="7886273"/>
                  <a:ext cx="78336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35" name="Ink 134">
                  <a:extLst>
                    <a:ext uri="{FF2B5EF4-FFF2-40B4-BE49-F238E27FC236}">
                      <a16:creationId xmlns:a16="http://schemas.microsoft.com/office/drawing/2014/main" id="{92AE64CE-ECEF-1524-A271-C6F7AD97F2B2}"/>
                    </a:ext>
                  </a:extLst>
                </p14:cNvPr>
                <p14:cNvContentPartPr/>
                <p14:nvPr/>
              </p14:nvContentPartPr>
              <p14:xfrm>
                <a:off x="14477358" y="7829753"/>
                <a:ext cx="147240" cy="260280"/>
              </p14:xfrm>
            </p:contentPart>
          </mc:Choice>
          <mc:Fallback xmlns="">
            <p:pic>
              <p:nvPicPr>
                <p:cNvPr id="135" name="Ink 134">
                  <a:extLst>
                    <a:ext uri="{FF2B5EF4-FFF2-40B4-BE49-F238E27FC236}">
                      <a16:creationId xmlns:a16="http://schemas.microsoft.com/office/drawing/2014/main" id="{92AE64CE-ECEF-1524-A271-C6F7AD97F2B2}"/>
                    </a:ext>
                  </a:extLst>
                </p:cNvPr>
                <p:cNvPicPr/>
                <p:nvPr/>
              </p:nvPicPr>
              <p:blipFill>
                <a:blip r:embed="rId35"/>
                <a:stretch>
                  <a:fillRect/>
                </a:stretch>
              </p:blipFill>
              <p:spPr>
                <a:xfrm>
                  <a:off x="14459718" y="7811753"/>
                  <a:ext cx="1828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36" name="Ink 135">
                  <a:extLst>
                    <a:ext uri="{FF2B5EF4-FFF2-40B4-BE49-F238E27FC236}">
                      <a16:creationId xmlns:a16="http://schemas.microsoft.com/office/drawing/2014/main" id="{3611299B-B130-04F9-6763-BE0DB6F40DC6}"/>
                    </a:ext>
                  </a:extLst>
                </p14:cNvPr>
                <p14:cNvContentPartPr/>
                <p14:nvPr/>
              </p14:nvContentPartPr>
              <p14:xfrm>
                <a:off x="14490678" y="7895273"/>
                <a:ext cx="1440" cy="3960"/>
              </p14:xfrm>
            </p:contentPart>
          </mc:Choice>
          <mc:Fallback xmlns="">
            <p:pic>
              <p:nvPicPr>
                <p:cNvPr id="136" name="Ink 135">
                  <a:extLst>
                    <a:ext uri="{FF2B5EF4-FFF2-40B4-BE49-F238E27FC236}">
                      <a16:creationId xmlns:a16="http://schemas.microsoft.com/office/drawing/2014/main" id="{3611299B-B130-04F9-6763-BE0DB6F40DC6}"/>
                    </a:ext>
                  </a:extLst>
                </p:cNvPr>
                <p:cNvPicPr/>
                <p:nvPr/>
              </p:nvPicPr>
              <p:blipFill>
                <a:blip r:embed="rId37"/>
                <a:stretch>
                  <a:fillRect/>
                </a:stretch>
              </p:blipFill>
              <p:spPr>
                <a:xfrm>
                  <a:off x="14472678" y="7877633"/>
                  <a:ext cx="370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37" name="Ink 136">
                  <a:extLst>
                    <a:ext uri="{FF2B5EF4-FFF2-40B4-BE49-F238E27FC236}">
                      <a16:creationId xmlns:a16="http://schemas.microsoft.com/office/drawing/2014/main" id="{103C84CB-51D9-885C-10A6-2ED814559EF4}"/>
                    </a:ext>
                  </a:extLst>
                </p14:cNvPr>
                <p14:cNvContentPartPr/>
                <p14:nvPr/>
              </p14:nvContentPartPr>
              <p14:xfrm>
                <a:off x="14478798" y="7820393"/>
                <a:ext cx="48240" cy="48240"/>
              </p14:xfrm>
            </p:contentPart>
          </mc:Choice>
          <mc:Fallback xmlns="">
            <p:pic>
              <p:nvPicPr>
                <p:cNvPr id="137" name="Ink 136">
                  <a:extLst>
                    <a:ext uri="{FF2B5EF4-FFF2-40B4-BE49-F238E27FC236}">
                      <a16:creationId xmlns:a16="http://schemas.microsoft.com/office/drawing/2014/main" id="{103C84CB-51D9-885C-10A6-2ED814559EF4}"/>
                    </a:ext>
                  </a:extLst>
                </p:cNvPr>
                <p:cNvPicPr/>
                <p:nvPr/>
              </p:nvPicPr>
              <p:blipFill>
                <a:blip r:embed="rId39"/>
                <a:stretch>
                  <a:fillRect/>
                </a:stretch>
              </p:blipFill>
              <p:spPr>
                <a:xfrm>
                  <a:off x="14461158" y="7802393"/>
                  <a:ext cx="838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8" name="Ink 137">
                  <a:extLst>
                    <a:ext uri="{FF2B5EF4-FFF2-40B4-BE49-F238E27FC236}">
                      <a16:creationId xmlns:a16="http://schemas.microsoft.com/office/drawing/2014/main" id="{33335160-D88F-932B-9B62-B9F07F871650}"/>
                    </a:ext>
                  </a:extLst>
                </p14:cNvPr>
                <p14:cNvContentPartPr/>
                <p14:nvPr/>
              </p14:nvContentPartPr>
              <p14:xfrm>
                <a:off x="14504718" y="7822553"/>
                <a:ext cx="47160" cy="16920"/>
              </p14:xfrm>
            </p:contentPart>
          </mc:Choice>
          <mc:Fallback xmlns="">
            <p:pic>
              <p:nvPicPr>
                <p:cNvPr id="138" name="Ink 137">
                  <a:extLst>
                    <a:ext uri="{FF2B5EF4-FFF2-40B4-BE49-F238E27FC236}">
                      <a16:creationId xmlns:a16="http://schemas.microsoft.com/office/drawing/2014/main" id="{33335160-D88F-932B-9B62-B9F07F871650}"/>
                    </a:ext>
                  </a:extLst>
                </p:cNvPr>
                <p:cNvPicPr/>
                <p:nvPr/>
              </p:nvPicPr>
              <p:blipFill>
                <a:blip r:embed="rId41"/>
                <a:stretch>
                  <a:fillRect/>
                </a:stretch>
              </p:blipFill>
              <p:spPr>
                <a:xfrm>
                  <a:off x="14486718" y="7804913"/>
                  <a:ext cx="828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39" name="Ink 138">
                  <a:extLst>
                    <a:ext uri="{FF2B5EF4-FFF2-40B4-BE49-F238E27FC236}">
                      <a16:creationId xmlns:a16="http://schemas.microsoft.com/office/drawing/2014/main" id="{2DBB67F8-1831-CE0E-E040-1203FDBE4208}"/>
                    </a:ext>
                  </a:extLst>
                </p14:cNvPr>
                <p14:cNvContentPartPr/>
                <p14:nvPr/>
              </p14:nvContentPartPr>
              <p14:xfrm>
                <a:off x="14544318" y="7829753"/>
                <a:ext cx="37800" cy="8640"/>
              </p14:xfrm>
            </p:contentPart>
          </mc:Choice>
          <mc:Fallback xmlns="">
            <p:pic>
              <p:nvPicPr>
                <p:cNvPr id="139" name="Ink 138">
                  <a:extLst>
                    <a:ext uri="{FF2B5EF4-FFF2-40B4-BE49-F238E27FC236}">
                      <a16:creationId xmlns:a16="http://schemas.microsoft.com/office/drawing/2014/main" id="{2DBB67F8-1831-CE0E-E040-1203FDBE4208}"/>
                    </a:ext>
                  </a:extLst>
                </p:cNvPr>
                <p:cNvPicPr/>
                <p:nvPr/>
              </p:nvPicPr>
              <p:blipFill>
                <a:blip r:embed="rId43"/>
                <a:stretch>
                  <a:fillRect/>
                </a:stretch>
              </p:blipFill>
              <p:spPr>
                <a:xfrm>
                  <a:off x="14526678" y="7811753"/>
                  <a:ext cx="73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40" name="Ink 139">
                  <a:extLst>
                    <a:ext uri="{FF2B5EF4-FFF2-40B4-BE49-F238E27FC236}">
                      <a16:creationId xmlns:a16="http://schemas.microsoft.com/office/drawing/2014/main" id="{E5A1EB3F-BA00-25B5-06DA-61EB2D4AA671}"/>
                    </a:ext>
                  </a:extLst>
                </p14:cNvPr>
                <p14:cNvContentPartPr/>
                <p14:nvPr/>
              </p14:nvContentPartPr>
              <p14:xfrm>
                <a:off x="12995238" y="7871873"/>
                <a:ext cx="1499040" cy="190440"/>
              </p14:xfrm>
            </p:contentPart>
          </mc:Choice>
          <mc:Fallback xmlns="">
            <p:pic>
              <p:nvPicPr>
                <p:cNvPr id="140" name="Ink 139">
                  <a:extLst>
                    <a:ext uri="{FF2B5EF4-FFF2-40B4-BE49-F238E27FC236}">
                      <a16:creationId xmlns:a16="http://schemas.microsoft.com/office/drawing/2014/main" id="{E5A1EB3F-BA00-25B5-06DA-61EB2D4AA671}"/>
                    </a:ext>
                  </a:extLst>
                </p:cNvPr>
                <p:cNvPicPr/>
                <p:nvPr/>
              </p:nvPicPr>
              <p:blipFill>
                <a:blip r:embed="rId45"/>
                <a:stretch>
                  <a:fillRect/>
                </a:stretch>
              </p:blipFill>
              <p:spPr>
                <a:xfrm>
                  <a:off x="12977598" y="7853873"/>
                  <a:ext cx="15346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9" name="Ink 178">
                  <a:extLst>
                    <a:ext uri="{FF2B5EF4-FFF2-40B4-BE49-F238E27FC236}">
                      <a16:creationId xmlns:a16="http://schemas.microsoft.com/office/drawing/2014/main" id="{280F367D-61BD-A800-4F28-636D64005793}"/>
                    </a:ext>
                  </a:extLst>
                </p14:cNvPr>
                <p14:cNvContentPartPr/>
                <p14:nvPr/>
              </p14:nvContentPartPr>
              <p14:xfrm>
                <a:off x="12908211" y="7661726"/>
                <a:ext cx="1722600" cy="601200"/>
              </p14:xfrm>
            </p:contentPart>
          </mc:Choice>
          <mc:Fallback xmlns="">
            <p:pic>
              <p:nvPicPr>
                <p:cNvPr id="179" name="Ink 178">
                  <a:extLst>
                    <a:ext uri="{FF2B5EF4-FFF2-40B4-BE49-F238E27FC236}">
                      <a16:creationId xmlns:a16="http://schemas.microsoft.com/office/drawing/2014/main" id="{280F367D-61BD-A800-4F28-636D64005793}"/>
                    </a:ext>
                  </a:extLst>
                </p:cNvPr>
                <p:cNvPicPr/>
                <p:nvPr/>
              </p:nvPicPr>
              <p:blipFill>
                <a:blip r:embed="rId47"/>
                <a:stretch>
                  <a:fillRect/>
                </a:stretch>
              </p:blipFill>
              <p:spPr>
                <a:xfrm>
                  <a:off x="12890571" y="7643726"/>
                  <a:ext cx="1758240" cy="636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64" name="Ink 163">
                  <a:extLst>
                    <a:ext uri="{FF2B5EF4-FFF2-40B4-BE49-F238E27FC236}">
                      <a16:creationId xmlns:a16="http://schemas.microsoft.com/office/drawing/2014/main" id="{EA5CC471-36F4-D4DD-A52E-A87BDF92BF80}"/>
                    </a:ext>
                  </a:extLst>
                </p14:cNvPr>
                <p14:cNvContentPartPr/>
                <p14:nvPr/>
              </p14:nvContentPartPr>
              <p14:xfrm>
                <a:off x="14388171" y="7770086"/>
                <a:ext cx="139680" cy="269640"/>
              </p14:xfrm>
            </p:contentPart>
          </mc:Choice>
          <mc:Fallback xmlns="">
            <p:pic>
              <p:nvPicPr>
                <p:cNvPr id="164" name="Ink 163">
                  <a:extLst>
                    <a:ext uri="{FF2B5EF4-FFF2-40B4-BE49-F238E27FC236}">
                      <a16:creationId xmlns:a16="http://schemas.microsoft.com/office/drawing/2014/main" id="{EA5CC471-36F4-D4DD-A52E-A87BDF92BF80}"/>
                    </a:ext>
                  </a:extLst>
                </p:cNvPr>
                <p:cNvPicPr/>
                <p:nvPr/>
              </p:nvPicPr>
              <p:blipFill>
                <a:blip r:embed="rId49"/>
                <a:stretch>
                  <a:fillRect/>
                </a:stretch>
              </p:blipFill>
              <p:spPr>
                <a:xfrm>
                  <a:off x="14370531" y="7752086"/>
                  <a:ext cx="175320" cy="305280"/>
                </a:xfrm>
                <a:prstGeom prst="rect">
                  <a:avLst/>
                </a:prstGeom>
              </p:spPr>
            </p:pic>
          </mc:Fallback>
        </mc:AlternateContent>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4603313"/>
            <a:ext cx="931723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Generating Unique Account Numbers</a:t>
            </a:r>
            <a:endParaRPr lang="en-US" sz="4450" dirty="0"/>
          </a:p>
        </p:txBody>
      </p:sp>
      <p:sp>
        <p:nvSpPr>
          <p:cNvPr id="4" name="Text 1"/>
          <p:cNvSpPr/>
          <p:nvPr/>
        </p:nvSpPr>
        <p:spPr>
          <a:xfrm>
            <a:off x="758309" y="5640943"/>
            <a:ext cx="13113782"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a:t>
            </a:r>
            <a:r>
              <a:rPr lang="en-US" sz="1700" b="1" dirty="0">
                <a:solidFill>
                  <a:srgbClr val="EEEFF5"/>
                </a:solidFill>
                <a:latin typeface="Montserrat" pitchFamily="34" charset="0"/>
                <a:ea typeface="Montserrat" pitchFamily="34" charset="-122"/>
                <a:cs typeface="Montserrat" pitchFamily="34" charset="-120"/>
              </a:rPr>
              <a:t>generate_account_number()</a:t>
            </a:r>
            <a:r>
              <a:rPr lang="en-US" sz="1700" dirty="0">
                <a:solidFill>
                  <a:srgbClr val="EEEFF5"/>
                </a:solidFill>
                <a:latin typeface="Montserrat" pitchFamily="34" charset="0"/>
                <a:ea typeface="Montserrat" pitchFamily="34" charset="-122"/>
                <a:cs typeface="Montserrat" pitchFamily="34" charset="-120"/>
              </a:rPr>
              <a:t> function utilizes the </a:t>
            </a:r>
            <a:r>
              <a:rPr lang="en-US" sz="1700" b="1" dirty="0">
                <a:solidFill>
                  <a:srgbClr val="EEEFF5"/>
                </a:solidFill>
                <a:latin typeface="Montserrat" pitchFamily="34" charset="0"/>
                <a:ea typeface="Montserrat" pitchFamily="34" charset="-122"/>
                <a:cs typeface="Montserrat" pitchFamily="34" charset="-120"/>
              </a:rPr>
              <a:t>rand()</a:t>
            </a:r>
            <a:r>
              <a:rPr lang="en-US" sz="1700" dirty="0">
                <a:solidFill>
                  <a:srgbClr val="EEEFF5"/>
                </a:solidFill>
                <a:latin typeface="Montserrat" pitchFamily="34" charset="0"/>
                <a:ea typeface="Montserrat" pitchFamily="34" charset="-122"/>
                <a:cs typeface="Montserrat" pitchFamily="34" charset="-120"/>
              </a:rPr>
              <a:t> function to generate a random six-digit number, prepended with "AC", ensuring a unique account number for each new user.</a:t>
            </a:r>
            <a:endParaRPr lang="en-US" sz="1700" dirty="0"/>
          </a:p>
        </p:txBody>
      </p:sp>
      <mc:AlternateContent xmlns:mc="http://schemas.openxmlformats.org/markup-compatibility/2006" xmlns:p14="http://schemas.microsoft.com/office/powerpoint/2010/main">
        <mc:Choice Requires="p14">
          <p:contentPart p14:bwMode="auto" r:id="rId4">
            <p14:nvContentPartPr>
              <p14:cNvPr id="28" name="Ink 27">
                <a:extLst>
                  <a:ext uri="{FF2B5EF4-FFF2-40B4-BE49-F238E27FC236}">
                    <a16:creationId xmlns:a16="http://schemas.microsoft.com/office/drawing/2014/main" id="{787F2D52-E28B-9D51-7B0E-D7C83591EFA0}"/>
                  </a:ext>
                </a:extLst>
              </p14:cNvPr>
              <p14:cNvContentPartPr/>
              <p14:nvPr/>
            </p14:nvContentPartPr>
            <p14:xfrm>
              <a:off x="13977051" y="8072846"/>
              <a:ext cx="402480" cy="78840"/>
            </p14:xfrm>
          </p:contentPart>
        </mc:Choice>
        <mc:Fallback xmlns="">
          <p:pic>
            <p:nvPicPr>
              <p:cNvPr id="28" name="Ink 27">
                <a:extLst>
                  <a:ext uri="{FF2B5EF4-FFF2-40B4-BE49-F238E27FC236}">
                    <a16:creationId xmlns:a16="http://schemas.microsoft.com/office/drawing/2014/main" id="{787F2D52-E28B-9D51-7B0E-D7C83591EFA0}"/>
                  </a:ext>
                </a:extLst>
              </p:cNvPr>
              <p:cNvPicPr/>
              <p:nvPr/>
            </p:nvPicPr>
            <p:blipFill>
              <a:blip r:embed="rId5"/>
              <a:stretch>
                <a:fillRect/>
              </a:stretch>
            </p:blipFill>
            <p:spPr>
              <a:xfrm>
                <a:off x="13941051" y="8001206"/>
                <a:ext cx="4741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CE139A66-5937-82BE-77F8-16D8FD293736}"/>
                  </a:ext>
                </a:extLst>
              </p14:cNvPr>
              <p14:cNvContentPartPr/>
              <p14:nvPr/>
            </p14:nvContentPartPr>
            <p14:xfrm>
              <a:off x="13991811" y="8103446"/>
              <a:ext cx="2880" cy="720"/>
            </p14:xfrm>
          </p:contentPart>
        </mc:Choice>
        <mc:Fallback xmlns="">
          <p:pic>
            <p:nvPicPr>
              <p:cNvPr id="27" name="Ink 26">
                <a:extLst>
                  <a:ext uri="{FF2B5EF4-FFF2-40B4-BE49-F238E27FC236}">
                    <a16:creationId xmlns:a16="http://schemas.microsoft.com/office/drawing/2014/main" id="{CE139A66-5937-82BE-77F8-16D8FD293736}"/>
                  </a:ext>
                </a:extLst>
              </p:cNvPr>
              <p:cNvPicPr/>
              <p:nvPr/>
            </p:nvPicPr>
            <p:blipFill>
              <a:blip r:embed="rId7"/>
              <a:stretch>
                <a:fillRect/>
              </a:stretch>
            </p:blipFill>
            <p:spPr>
              <a:xfrm>
                <a:off x="13956171" y="8031446"/>
                <a:ext cx="745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7F6EB2A1-F162-F1AE-2AB4-13448FCFACF0}"/>
                  </a:ext>
                </a:extLst>
              </p14:cNvPr>
              <p14:cNvContentPartPr/>
              <p14:nvPr/>
            </p14:nvContentPartPr>
            <p14:xfrm>
              <a:off x="13991811" y="8103086"/>
              <a:ext cx="1080" cy="360"/>
            </p14:xfrm>
          </p:contentPart>
        </mc:Choice>
        <mc:Fallback xmlns="">
          <p:pic>
            <p:nvPicPr>
              <p:cNvPr id="26" name="Ink 25">
                <a:extLst>
                  <a:ext uri="{FF2B5EF4-FFF2-40B4-BE49-F238E27FC236}">
                    <a16:creationId xmlns:a16="http://schemas.microsoft.com/office/drawing/2014/main" id="{7F6EB2A1-F162-F1AE-2AB4-13448FCFACF0}"/>
                  </a:ext>
                </a:extLst>
              </p:cNvPr>
              <p:cNvPicPr/>
              <p:nvPr/>
            </p:nvPicPr>
            <p:blipFill>
              <a:blip r:embed="rId9"/>
              <a:stretch>
                <a:fillRect/>
              </a:stretch>
            </p:blipFill>
            <p:spPr>
              <a:xfrm>
                <a:off x="13956171" y="8031446"/>
                <a:ext cx="727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D525E258-2491-F034-177A-A38B99C40EDB}"/>
                  </a:ext>
                </a:extLst>
              </p14:cNvPr>
              <p14:cNvContentPartPr/>
              <p14:nvPr/>
            </p14:nvContentPartPr>
            <p14:xfrm>
              <a:off x="13992171" y="8103446"/>
              <a:ext cx="25200" cy="5400"/>
            </p14:xfrm>
          </p:contentPart>
        </mc:Choice>
        <mc:Fallback xmlns="">
          <p:pic>
            <p:nvPicPr>
              <p:cNvPr id="25" name="Ink 24">
                <a:extLst>
                  <a:ext uri="{FF2B5EF4-FFF2-40B4-BE49-F238E27FC236}">
                    <a16:creationId xmlns:a16="http://schemas.microsoft.com/office/drawing/2014/main" id="{D525E258-2491-F034-177A-A38B99C40EDB}"/>
                  </a:ext>
                </a:extLst>
              </p:cNvPr>
              <p:cNvPicPr/>
              <p:nvPr/>
            </p:nvPicPr>
            <p:blipFill>
              <a:blip r:embed="rId11"/>
              <a:stretch>
                <a:fillRect/>
              </a:stretch>
            </p:blipFill>
            <p:spPr>
              <a:xfrm>
                <a:off x="13956171" y="8031446"/>
                <a:ext cx="968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3506AA49-B9EF-F003-FC35-3B84525B02FA}"/>
                  </a:ext>
                </a:extLst>
              </p14:cNvPr>
              <p14:cNvContentPartPr/>
              <p14:nvPr/>
            </p14:nvContentPartPr>
            <p14:xfrm>
              <a:off x="13943931" y="8092286"/>
              <a:ext cx="300240" cy="100800"/>
            </p14:xfrm>
          </p:contentPart>
        </mc:Choice>
        <mc:Fallback xmlns="">
          <p:pic>
            <p:nvPicPr>
              <p:cNvPr id="24" name="Ink 23">
                <a:extLst>
                  <a:ext uri="{FF2B5EF4-FFF2-40B4-BE49-F238E27FC236}">
                    <a16:creationId xmlns:a16="http://schemas.microsoft.com/office/drawing/2014/main" id="{3506AA49-B9EF-F003-FC35-3B84525B02FA}"/>
                  </a:ext>
                </a:extLst>
              </p:cNvPr>
              <p:cNvPicPr/>
              <p:nvPr/>
            </p:nvPicPr>
            <p:blipFill>
              <a:blip r:embed="rId13"/>
              <a:stretch>
                <a:fillRect/>
              </a:stretch>
            </p:blipFill>
            <p:spPr>
              <a:xfrm>
                <a:off x="13908291" y="8020286"/>
                <a:ext cx="3718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74611525-73A0-3D8F-D13D-FECE4218C70A}"/>
                  </a:ext>
                </a:extLst>
              </p14:cNvPr>
              <p14:cNvContentPartPr/>
              <p14:nvPr/>
            </p14:nvContentPartPr>
            <p14:xfrm>
              <a:off x="13707051" y="8196326"/>
              <a:ext cx="220320" cy="32400"/>
            </p14:xfrm>
          </p:contentPart>
        </mc:Choice>
        <mc:Fallback xmlns="">
          <p:pic>
            <p:nvPicPr>
              <p:cNvPr id="23" name="Ink 22">
                <a:extLst>
                  <a:ext uri="{FF2B5EF4-FFF2-40B4-BE49-F238E27FC236}">
                    <a16:creationId xmlns:a16="http://schemas.microsoft.com/office/drawing/2014/main" id="{74611525-73A0-3D8F-D13D-FECE4218C70A}"/>
                  </a:ext>
                </a:extLst>
              </p:cNvPr>
              <p:cNvPicPr/>
              <p:nvPr/>
            </p:nvPicPr>
            <p:blipFill>
              <a:blip r:embed="rId15"/>
              <a:stretch>
                <a:fillRect/>
              </a:stretch>
            </p:blipFill>
            <p:spPr>
              <a:xfrm>
                <a:off x="13671411" y="8124686"/>
                <a:ext cx="2919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509666ED-19F2-0241-3E81-8945699E088B}"/>
                  </a:ext>
                </a:extLst>
              </p14:cNvPr>
              <p14:cNvContentPartPr/>
              <p14:nvPr/>
            </p14:nvContentPartPr>
            <p14:xfrm>
              <a:off x="14426331" y="8070326"/>
              <a:ext cx="1440" cy="28800"/>
            </p14:xfrm>
          </p:contentPart>
        </mc:Choice>
        <mc:Fallback xmlns="">
          <p:pic>
            <p:nvPicPr>
              <p:cNvPr id="22" name="Ink 21">
                <a:extLst>
                  <a:ext uri="{FF2B5EF4-FFF2-40B4-BE49-F238E27FC236}">
                    <a16:creationId xmlns:a16="http://schemas.microsoft.com/office/drawing/2014/main" id="{509666ED-19F2-0241-3E81-8945699E088B}"/>
                  </a:ext>
                </a:extLst>
              </p:cNvPr>
              <p:cNvPicPr/>
              <p:nvPr/>
            </p:nvPicPr>
            <p:blipFill>
              <a:blip r:embed="rId17"/>
              <a:stretch>
                <a:fillRect/>
              </a:stretch>
            </p:blipFill>
            <p:spPr>
              <a:xfrm>
                <a:off x="14390331" y="7998686"/>
                <a:ext cx="73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D1F8877C-3811-44B7-8AE9-E8AC876F1DB7}"/>
                  </a:ext>
                </a:extLst>
              </p14:cNvPr>
              <p14:cNvContentPartPr/>
              <p14:nvPr/>
            </p14:nvContentPartPr>
            <p14:xfrm>
              <a:off x="14408691" y="8072846"/>
              <a:ext cx="9000" cy="26280"/>
            </p14:xfrm>
          </p:contentPart>
        </mc:Choice>
        <mc:Fallback xmlns="">
          <p:pic>
            <p:nvPicPr>
              <p:cNvPr id="21" name="Ink 20">
                <a:extLst>
                  <a:ext uri="{FF2B5EF4-FFF2-40B4-BE49-F238E27FC236}">
                    <a16:creationId xmlns:a16="http://schemas.microsoft.com/office/drawing/2014/main" id="{D1F8877C-3811-44B7-8AE9-E8AC876F1DB7}"/>
                  </a:ext>
                </a:extLst>
              </p:cNvPr>
              <p:cNvPicPr/>
              <p:nvPr/>
            </p:nvPicPr>
            <p:blipFill>
              <a:blip r:embed="rId19"/>
              <a:stretch>
                <a:fillRect/>
              </a:stretch>
            </p:blipFill>
            <p:spPr>
              <a:xfrm>
                <a:off x="14372691" y="8001206"/>
                <a:ext cx="80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B2C575AF-A1F1-2E90-58E2-A091BEC9791C}"/>
                  </a:ext>
                </a:extLst>
              </p14:cNvPr>
              <p14:cNvContentPartPr/>
              <p14:nvPr/>
            </p14:nvContentPartPr>
            <p14:xfrm>
              <a:off x="14397891" y="8117846"/>
              <a:ext cx="4320" cy="11520"/>
            </p14:xfrm>
          </p:contentPart>
        </mc:Choice>
        <mc:Fallback xmlns="">
          <p:pic>
            <p:nvPicPr>
              <p:cNvPr id="20" name="Ink 19">
                <a:extLst>
                  <a:ext uri="{FF2B5EF4-FFF2-40B4-BE49-F238E27FC236}">
                    <a16:creationId xmlns:a16="http://schemas.microsoft.com/office/drawing/2014/main" id="{B2C575AF-A1F1-2E90-58E2-A091BEC9791C}"/>
                  </a:ext>
                </a:extLst>
              </p:cNvPr>
              <p:cNvPicPr/>
              <p:nvPr/>
            </p:nvPicPr>
            <p:blipFill>
              <a:blip r:embed="rId21"/>
              <a:stretch>
                <a:fillRect/>
              </a:stretch>
            </p:blipFill>
            <p:spPr>
              <a:xfrm>
                <a:off x="14362251" y="8046206"/>
                <a:ext cx="759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E2D04217-0B0C-D203-F1DF-4BC9AC6D757C}"/>
                  </a:ext>
                </a:extLst>
              </p14:cNvPr>
              <p14:cNvContentPartPr/>
              <p14:nvPr/>
            </p14:nvContentPartPr>
            <p14:xfrm>
              <a:off x="14316891" y="8072846"/>
              <a:ext cx="4680" cy="56520"/>
            </p14:xfrm>
          </p:contentPart>
        </mc:Choice>
        <mc:Fallback xmlns="">
          <p:pic>
            <p:nvPicPr>
              <p:cNvPr id="19" name="Ink 18">
                <a:extLst>
                  <a:ext uri="{FF2B5EF4-FFF2-40B4-BE49-F238E27FC236}">
                    <a16:creationId xmlns:a16="http://schemas.microsoft.com/office/drawing/2014/main" id="{E2D04217-0B0C-D203-F1DF-4BC9AC6D757C}"/>
                  </a:ext>
                </a:extLst>
              </p:cNvPr>
              <p:cNvPicPr/>
              <p:nvPr/>
            </p:nvPicPr>
            <p:blipFill>
              <a:blip r:embed="rId23"/>
              <a:stretch>
                <a:fillRect/>
              </a:stretch>
            </p:blipFill>
            <p:spPr>
              <a:xfrm>
                <a:off x="14280891" y="8001206"/>
                <a:ext cx="763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F3F29F14-69F8-11A0-B08E-585E6F91A0E9}"/>
                  </a:ext>
                </a:extLst>
              </p14:cNvPr>
              <p14:cNvContentPartPr/>
              <p14:nvPr/>
            </p14:nvContentPartPr>
            <p14:xfrm>
              <a:off x="14406531" y="8072846"/>
              <a:ext cx="4680" cy="26280"/>
            </p14:xfrm>
          </p:contentPart>
        </mc:Choice>
        <mc:Fallback xmlns="">
          <p:pic>
            <p:nvPicPr>
              <p:cNvPr id="18" name="Ink 17">
                <a:extLst>
                  <a:ext uri="{FF2B5EF4-FFF2-40B4-BE49-F238E27FC236}">
                    <a16:creationId xmlns:a16="http://schemas.microsoft.com/office/drawing/2014/main" id="{F3F29F14-69F8-11A0-B08E-585E6F91A0E9}"/>
                  </a:ext>
                </a:extLst>
              </p:cNvPr>
              <p:cNvPicPr/>
              <p:nvPr/>
            </p:nvPicPr>
            <p:blipFill>
              <a:blip r:embed="rId25"/>
              <a:stretch>
                <a:fillRect/>
              </a:stretch>
            </p:blipFill>
            <p:spPr>
              <a:xfrm>
                <a:off x="14370531" y="8001206"/>
                <a:ext cx="76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3128B2B4-376E-492F-973A-B03778DA217D}"/>
                  </a:ext>
                </a:extLst>
              </p14:cNvPr>
              <p14:cNvContentPartPr/>
              <p14:nvPr/>
            </p14:nvContentPartPr>
            <p14:xfrm>
              <a:off x="14314011" y="8073206"/>
              <a:ext cx="3600" cy="56520"/>
            </p14:xfrm>
          </p:contentPart>
        </mc:Choice>
        <mc:Fallback xmlns="">
          <p:pic>
            <p:nvPicPr>
              <p:cNvPr id="17" name="Ink 16">
                <a:extLst>
                  <a:ext uri="{FF2B5EF4-FFF2-40B4-BE49-F238E27FC236}">
                    <a16:creationId xmlns:a16="http://schemas.microsoft.com/office/drawing/2014/main" id="{3128B2B4-376E-492F-973A-B03778DA217D}"/>
                  </a:ext>
                </a:extLst>
              </p:cNvPr>
              <p:cNvPicPr/>
              <p:nvPr/>
            </p:nvPicPr>
            <p:blipFill>
              <a:blip r:embed="rId27"/>
              <a:stretch>
                <a:fillRect/>
              </a:stretch>
            </p:blipFill>
            <p:spPr>
              <a:xfrm>
                <a:off x="14278371" y="8001206"/>
                <a:ext cx="752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43DBED64-05D5-497F-3B61-D3B2FBB9B20F}"/>
                  </a:ext>
                </a:extLst>
              </p14:cNvPr>
              <p14:cNvContentPartPr/>
              <p14:nvPr/>
            </p14:nvContentPartPr>
            <p14:xfrm>
              <a:off x="14200971" y="8087966"/>
              <a:ext cx="73440" cy="63000"/>
            </p14:xfrm>
          </p:contentPart>
        </mc:Choice>
        <mc:Fallback xmlns="">
          <p:pic>
            <p:nvPicPr>
              <p:cNvPr id="16" name="Ink 15">
                <a:extLst>
                  <a:ext uri="{FF2B5EF4-FFF2-40B4-BE49-F238E27FC236}">
                    <a16:creationId xmlns:a16="http://schemas.microsoft.com/office/drawing/2014/main" id="{43DBED64-05D5-497F-3B61-D3B2FBB9B20F}"/>
                  </a:ext>
                </a:extLst>
              </p:cNvPr>
              <p:cNvPicPr/>
              <p:nvPr/>
            </p:nvPicPr>
            <p:blipFill>
              <a:blip r:embed="rId29"/>
              <a:stretch>
                <a:fillRect/>
              </a:stretch>
            </p:blipFill>
            <p:spPr>
              <a:xfrm>
                <a:off x="14164971" y="8016326"/>
                <a:ext cx="1450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3EA00647-4378-298F-EE75-5AA0566CB1F5}"/>
                  </a:ext>
                </a:extLst>
              </p14:cNvPr>
              <p14:cNvContentPartPr/>
              <p14:nvPr/>
            </p14:nvContentPartPr>
            <p14:xfrm>
              <a:off x="12944211" y="7785206"/>
              <a:ext cx="6840" cy="360"/>
            </p14:xfrm>
          </p:contentPart>
        </mc:Choice>
        <mc:Fallback xmlns="">
          <p:pic>
            <p:nvPicPr>
              <p:cNvPr id="30" name="Ink 29">
                <a:extLst>
                  <a:ext uri="{FF2B5EF4-FFF2-40B4-BE49-F238E27FC236}">
                    <a16:creationId xmlns:a16="http://schemas.microsoft.com/office/drawing/2014/main" id="{3EA00647-4378-298F-EE75-5AA0566CB1F5}"/>
                  </a:ext>
                </a:extLst>
              </p:cNvPr>
              <p:cNvPicPr/>
              <p:nvPr/>
            </p:nvPicPr>
            <p:blipFill>
              <a:blip r:embed="rId31"/>
              <a:stretch>
                <a:fillRect/>
              </a:stretch>
            </p:blipFill>
            <p:spPr>
              <a:xfrm>
                <a:off x="12926571" y="7767566"/>
                <a:ext cx="42480" cy="36000"/>
              </a:xfrm>
              <a:prstGeom prst="rect">
                <a:avLst/>
              </a:prstGeom>
            </p:spPr>
          </p:pic>
        </mc:Fallback>
      </mc:AlternateContent>
      <p:grpSp>
        <p:nvGrpSpPr>
          <p:cNvPr id="67" name="Group 66">
            <a:extLst>
              <a:ext uri="{FF2B5EF4-FFF2-40B4-BE49-F238E27FC236}">
                <a16:creationId xmlns:a16="http://schemas.microsoft.com/office/drawing/2014/main" id="{085FE845-0D87-ADA6-35E2-7FB903EF35E1}"/>
              </a:ext>
            </a:extLst>
          </p:cNvPr>
          <p:cNvGrpSpPr/>
          <p:nvPr/>
        </p:nvGrpSpPr>
        <p:grpSpPr>
          <a:xfrm>
            <a:off x="12887331" y="7879166"/>
            <a:ext cx="1544760" cy="378720"/>
            <a:chOff x="12887331" y="7879166"/>
            <a:chExt cx="1544760" cy="378720"/>
          </a:xfrm>
        </p:grpSpPr>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CF673D8E-876E-EC57-77AA-FDF8A55583FC}"/>
                    </a:ext>
                  </a:extLst>
                </p14:cNvPr>
                <p14:cNvContentPartPr/>
                <p14:nvPr/>
              </p14:nvContentPartPr>
              <p14:xfrm>
                <a:off x="13051491" y="7904726"/>
                <a:ext cx="1171080" cy="186480"/>
              </p14:xfrm>
            </p:contentPart>
          </mc:Choice>
          <mc:Fallback xmlns="">
            <p:pic>
              <p:nvPicPr>
                <p:cNvPr id="29" name="Ink 28">
                  <a:extLst>
                    <a:ext uri="{FF2B5EF4-FFF2-40B4-BE49-F238E27FC236}">
                      <a16:creationId xmlns:a16="http://schemas.microsoft.com/office/drawing/2014/main" id="{CF673D8E-876E-EC57-77AA-FDF8A55583FC}"/>
                    </a:ext>
                  </a:extLst>
                </p:cNvPr>
                <p:cNvPicPr/>
                <p:nvPr/>
              </p:nvPicPr>
              <p:blipFill>
                <a:blip r:embed="rId33"/>
                <a:stretch>
                  <a:fillRect/>
                </a:stretch>
              </p:blipFill>
              <p:spPr>
                <a:xfrm>
                  <a:off x="13033491" y="7887086"/>
                  <a:ext cx="12067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a16="http://schemas.microsoft.com/office/drawing/2014/main" id="{926A35EF-CFF4-6A00-7BA0-50FD524AC902}"/>
                    </a:ext>
                  </a:extLst>
                </p14:cNvPr>
                <p14:cNvContentPartPr/>
                <p14:nvPr/>
              </p14:nvContentPartPr>
              <p14:xfrm>
                <a:off x="13245171" y="7928126"/>
                <a:ext cx="360" cy="360"/>
              </p14:xfrm>
            </p:contentPart>
          </mc:Choice>
          <mc:Fallback xmlns="">
            <p:pic>
              <p:nvPicPr>
                <p:cNvPr id="31" name="Ink 30">
                  <a:extLst>
                    <a:ext uri="{FF2B5EF4-FFF2-40B4-BE49-F238E27FC236}">
                      <a16:creationId xmlns:a16="http://schemas.microsoft.com/office/drawing/2014/main" id="{926A35EF-CFF4-6A00-7BA0-50FD524AC902}"/>
                    </a:ext>
                  </a:extLst>
                </p:cNvPr>
                <p:cNvPicPr/>
                <p:nvPr/>
              </p:nvPicPr>
              <p:blipFill>
                <a:blip r:embed="rId35"/>
                <a:stretch>
                  <a:fillRect/>
                </a:stretch>
              </p:blipFill>
              <p:spPr>
                <a:xfrm>
                  <a:off x="13227531" y="791048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a16="http://schemas.microsoft.com/office/drawing/2014/main" id="{856DEE66-BFF6-0EBD-C731-D41181FEBD72}"/>
                    </a:ext>
                  </a:extLst>
                </p14:cNvPr>
                <p14:cNvContentPartPr/>
                <p14:nvPr/>
              </p14:nvContentPartPr>
              <p14:xfrm>
                <a:off x="13522731" y="7928846"/>
                <a:ext cx="543240" cy="119160"/>
              </p14:xfrm>
            </p:contentPart>
          </mc:Choice>
          <mc:Fallback xmlns="">
            <p:pic>
              <p:nvPicPr>
                <p:cNvPr id="32" name="Ink 31">
                  <a:extLst>
                    <a:ext uri="{FF2B5EF4-FFF2-40B4-BE49-F238E27FC236}">
                      <a16:creationId xmlns:a16="http://schemas.microsoft.com/office/drawing/2014/main" id="{856DEE66-BFF6-0EBD-C731-D41181FEBD72}"/>
                    </a:ext>
                  </a:extLst>
                </p:cNvPr>
                <p:cNvPicPr/>
                <p:nvPr/>
              </p:nvPicPr>
              <p:blipFill>
                <a:blip r:embed="rId37"/>
                <a:stretch>
                  <a:fillRect/>
                </a:stretch>
              </p:blipFill>
              <p:spPr>
                <a:xfrm>
                  <a:off x="13504731" y="7911206"/>
                  <a:ext cx="5788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3031C973-FB4B-88BD-D00C-511B13241F4F}"/>
                    </a:ext>
                  </a:extLst>
                </p14:cNvPr>
                <p14:cNvContentPartPr/>
                <p14:nvPr/>
              </p14:nvContentPartPr>
              <p14:xfrm>
                <a:off x="12918651" y="7888526"/>
                <a:ext cx="1453680" cy="234360"/>
              </p14:xfrm>
            </p:contentPart>
          </mc:Choice>
          <mc:Fallback xmlns="">
            <p:pic>
              <p:nvPicPr>
                <p:cNvPr id="34" name="Ink 33">
                  <a:extLst>
                    <a:ext uri="{FF2B5EF4-FFF2-40B4-BE49-F238E27FC236}">
                      <a16:creationId xmlns:a16="http://schemas.microsoft.com/office/drawing/2014/main" id="{3031C973-FB4B-88BD-D00C-511B13241F4F}"/>
                    </a:ext>
                  </a:extLst>
                </p:cNvPr>
                <p:cNvPicPr/>
                <p:nvPr/>
              </p:nvPicPr>
              <p:blipFill>
                <a:blip r:embed="rId39"/>
                <a:stretch>
                  <a:fillRect/>
                </a:stretch>
              </p:blipFill>
              <p:spPr>
                <a:xfrm>
                  <a:off x="12900651" y="7870886"/>
                  <a:ext cx="14893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8E140237-9293-F6E8-E018-074541FCE1D5}"/>
                    </a:ext>
                  </a:extLst>
                </p14:cNvPr>
                <p14:cNvContentPartPr/>
                <p14:nvPr/>
              </p14:nvContentPartPr>
              <p14:xfrm>
                <a:off x="13155531" y="8022086"/>
                <a:ext cx="2520" cy="4680"/>
              </p14:xfrm>
            </p:contentPart>
          </mc:Choice>
          <mc:Fallback xmlns="">
            <p:pic>
              <p:nvPicPr>
                <p:cNvPr id="35" name="Ink 34">
                  <a:extLst>
                    <a:ext uri="{FF2B5EF4-FFF2-40B4-BE49-F238E27FC236}">
                      <a16:creationId xmlns:a16="http://schemas.microsoft.com/office/drawing/2014/main" id="{8E140237-9293-F6E8-E018-074541FCE1D5}"/>
                    </a:ext>
                  </a:extLst>
                </p:cNvPr>
                <p:cNvPicPr/>
                <p:nvPr/>
              </p:nvPicPr>
              <p:blipFill>
                <a:blip r:embed="rId41"/>
                <a:stretch>
                  <a:fillRect/>
                </a:stretch>
              </p:blipFill>
              <p:spPr>
                <a:xfrm>
                  <a:off x="13137891" y="8004446"/>
                  <a:ext cx="381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E133D281-88DE-A557-F704-EC2D93C7CBB7}"/>
                    </a:ext>
                  </a:extLst>
                </p14:cNvPr>
                <p14:cNvContentPartPr/>
                <p14:nvPr/>
              </p14:nvContentPartPr>
              <p14:xfrm>
                <a:off x="12887331" y="7925246"/>
                <a:ext cx="787320" cy="228600"/>
              </p14:xfrm>
            </p:contentPart>
          </mc:Choice>
          <mc:Fallback xmlns="">
            <p:pic>
              <p:nvPicPr>
                <p:cNvPr id="36" name="Ink 35">
                  <a:extLst>
                    <a:ext uri="{FF2B5EF4-FFF2-40B4-BE49-F238E27FC236}">
                      <a16:creationId xmlns:a16="http://schemas.microsoft.com/office/drawing/2014/main" id="{E133D281-88DE-A557-F704-EC2D93C7CBB7}"/>
                    </a:ext>
                  </a:extLst>
                </p:cNvPr>
                <p:cNvPicPr/>
                <p:nvPr/>
              </p:nvPicPr>
              <p:blipFill>
                <a:blip r:embed="rId43"/>
                <a:stretch>
                  <a:fillRect/>
                </a:stretch>
              </p:blipFill>
              <p:spPr>
                <a:xfrm>
                  <a:off x="12869691" y="7907606"/>
                  <a:ext cx="8229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0905A7ED-2FC1-7DC5-DE1E-444A6A681D5F}"/>
                    </a:ext>
                  </a:extLst>
                </p14:cNvPr>
                <p14:cNvContentPartPr/>
                <p14:nvPr/>
              </p14:nvContentPartPr>
              <p14:xfrm>
                <a:off x="13136451" y="8039366"/>
                <a:ext cx="6840" cy="11160"/>
              </p14:xfrm>
            </p:contentPart>
          </mc:Choice>
          <mc:Fallback xmlns="">
            <p:pic>
              <p:nvPicPr>
                <p:cNvPr id="37" name="Ink 36">
                  <a:extLst>
                    <a:ext uri="{FF2B5EF4-FFF2-40B4-BE49-F238E27FC236}">
                      <a16:creationId xmlns:a16="http://schemas.microsoft.com/office/drawing/2014/main" id="{0905A7ED-2FC1-7DC5-DE1E-444A6A681D5F}"/>
                    </a:ext>
                  </a:extLst>
                </p:cNvPr>
                <p:cNvPicPr/>
                <p:nvPr/>
              </p:nvPicPr>
              <p:blipFill>
                <a:blip r:embed="rId45"/>
                <a:stretch>
                  <a:fillRect/>
                </a:stretch>
              </p:blipFill>
              <p:spPr>
                <a:xfrm>
                  <a:off x="13118451" y="8021366"/>
                  <a:ext cx="42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BAF6820-F14C-E7A4-2ADF-3A443D4A6106}"/>
                    </a:ext>
                  </a:extLst>
                </p14:cNvPr>
                <p14:cNvContentPartPr/>
                <p14:nvPr/>
              </p14:nvContentPartPr>
              <p14:xfrm>
                <a:off x="12937731" y="7879166"/>
                <a:ext cx="73080" cy="154080"/>
              </p14:xfrm>
            </p:contentPart>
          </mc:Choice>
          <mc:Fallback xmlns="">
            <p:pic>
              <p:nvPicPr>
                <p:cNvPr id="38" name="Ink 37">
                  <a:extLst>
                    <a:ext uri="{FF2B5EF4-FFF2-40B4-BE49-F238E27FC236}">
                      <a16:creationId xmlns:a16="http://schemas.microsoft.com/office/drawing/2014/main" id="{ABAF6820-F14C-E7A4-2ADF-3A443D4A6106}"/>
                    </a:ext>
                  </a:extLst>
                </p:cNvPr>
                <p:cNvPicPr/>
                <p:nvPr/>
              </p:nvPicPr>
              <p:blipFill>
                <a:blip r:embed="rId47"/>
                <a:stretch>
                  <a:fillRect/>
                </a:stretch>
              </p:blipFill>
              <p:spPr>
                <a:xfrm>
                  <a:off x="12920091" y="7861166"/>
                  <a:ext cx="1087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DCB6CF28-A386-C6A4-0EB6-9DEF0D1F3417}"/>
                    </a:ext>
                  </a:extLst>
                </p14:cNvPr>
                <p14:cNvContentPartPr/>
                <p14:nvPr/>
              </p14:nvContentPartPr>
              <p14:xfrm>
                <a:off x="13031691" y="7885646"/>
                <a:ext cx="115560" cy="92160"/>
              </p14:xfrm>
            </p:contentPart>
          </mc:Choice>
          <mc:Fallback xmlns="">
            <p:pic>
              <p:nvPicPr>
                <p:cNvPr id="39" name="Ink 38">
                  <a:extLst>
                    <a:ext uri="{FF2B5EF4-FFF2-40B4-BE49-F238E27FC236}">
                      <a16:creationId xmlns:a16="http://schemas.microsoft.com/office/drawing/2014/main" id="{DCB6CF28-A386-C6A4-0EB6-9DEF0D1F3417}"/>
                    </a:ext>
                  </a:extLst>
                </p:cNvPr>
                <p:cNvPicPr/>
                <p:nvPr/>
              </p:nvPicPr>
              <p:blipFill>
                <a:blip r:embed="rId49"/>
                <a:stretch>
                  <a:fillRect/>
                </a:stretch>
              </p:blipFill>
              <p:spPr>
                <a:xfrm>
                  <a:off x="13014051" y="7867646"/>
                  <a:ext cx="1512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Ink 39">
                  <a:extLst>
                    <a:ext uri="{FF2B5EF4-FFF2-40B4-BE49-F238E27FC236}">
                      <a16:creationId xmlns:a16="http://schemas.microsoft.com/office/drawing/2014/main" id="{6C546447-3944-FBCF-25CE-A164DE482C86}"/>
                    </a:ext>
                  </a:extLst>
                </p14:cNvPr>
                <p14:cNvContentPartPr/>
                <p14:nvPr/>
              </p14:nvContentPartPr>
              <p14:xfrm>
                <a:off x="14246331" y="7979606"/>
                <a:ext cx="17280" cy="360"/>
              </p14:xfrm>
            </p:contentPart>
          </mc:Choice>
          <mc:Fallback xmlns="">
            <p:pic>
              <p:nvPicPr>
                <p:cNvPr id="40" name="Ink 39">
                  <a:extLst>
                    <a:ext uri="{FF2B5EF4-FFF2-40B4-BE49-F238E27FC236}">
                      <a16:creationId xmlns:a16="http://schemas.microsoft.com/office/drawing/2014/main" id="{6C546447-3944-FBCF-25CE-A164DE482C86}"/>
                    </a:ext>
                  </a:extLst>
                </p:cNvPr>
                <p:cNvPicPr/>
                <p:nvPr/>
              </p:nvPicPr>
              <p:blipFill>
                <a:blip r:embed="rId51"/>
                <a:stretch>
                  <a:fillRect/>
                </a:stretch>
              </p:blipFill>
              <p:spPr>
                <a:xfrm>
                  <a:off x="14228331" y="7961606"/>
                  <a:ext cx="52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Ink 40">
                  <a:extLst>
                    <a:ext uri="{FF2B5EF4-FFF2-40B4-BE49-F238E27FC236}">
                      <a16:creationId xmlns:a16="http://schemas.microsoft.com/office/drawing/2014/main" id="{E2E1267A-3862-6B9E-83F8-B7086662A48D}"/>
                    </a:ext>
                  </a:extLst>
                </p14:cNvPr>
                <p14:cNvContentPartPr/>
                <p14:nvPr/>
              </p14:nvContentPartPr>
              <p14:xfrm>
                <a:off x="14107371" y="7973126"/>
                <a:ext cx="186120" cy="32400"/>
              </p14:xfrm>
            </p:contentPart>
          </mc:Choice>
          <mc:Fallback xmlns="">
            <p:pic>
              <p:nvPicPr>
                <p:cNvPr id="41" name="Ink 40">
                  <a:extLst>
                    <a:ext uri="{FF2B5EF4-FFF2-40B4-BE49-F238E27FC236}">
                      <a16:creationId xmlns:a16="http://schemas.microsoft.com/office/drawing/2014/main" id="{E2E1267A-3862-6B9E-83F8-B7086662A48D}"/>
                    </a:ext>
                  </a:extLst>
                </p:cNvPr>
                <p:cNvPicPr/>
                <p:nvPr/>
              </p:nvPicPr>
              <p:blipFill>
                <a:blip r:embed="rId53"/>
                <a:stretch>
                  <a:fillRect/>
                </a:stretch>
              </p:blipFill>
              <p:spPr>
                <a:xfrm>
                  <a:off x="14089731" y="7955126"/>
                  <a:ext cx="22176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Ink 41">
                  <a:extLst>
                    <a:ext uri="{FF2B5EF4-FFF2-40B4-BE49-F238E27FC236}">
                      <a16:creationId xmlns:a16="http://schemas.microsoft.com/office/drawing/2014/main" id="{5AEB5A5A-2595-9A04-F3AF-0C609E9F9547}"/>
                    </a:ext>
                  </a:extLst>
                </p14:cNvPr>
                <p14:cNvContentPartPr/>
                <p14:nvPr/>
              </p14:nvContentPartPr>
              <p14:xfrm>
                <a:off x="14226891" y="7898246"/>
                <a:ext cx="32400" cy="77040"/>
              </p14:xfrm>
            </p:contentPart>
          </mc:Choice>
          <mc:Fallback xmlns="">
            <p:pic>
              <p:nvPicPr>
                <p:cNvPr id="42" name="Ink 41">
                  <a:extLst>
                    <a:ext uri="{FF2B5EF4-FFF2-40B4-BE49-F238E27FC236}">
                      <a16:creationId xmlns:a16="http://schemas.microsoft.com/office/drawing/2014/main" id="{5AEB5A5A-2595-9A04-F3AF-0C609E9F9547}"/>
                    </a:ext>
                  </a:extLst>
                </p:cNvPr>
                <p:cNvPicPr/>
                <p:nvPr/>
              </p:nvPicPr>
              <p:blipFill>
                <a:blip r:embed="rId55"/>
                <a:stretch>
                  <a:fillRect/>
                </a:stretch>
              </p:blipFill>
              <p:spPr>
                <a:xfrm>
                  <a:off x="14209251" y="7880606"/>
                  <a:ext cx="680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Ink 42">
                  <a:extLst>
                    <a:ext uri="{FF2B5EF4-FFF2-40B4-BE49-F238E27FC236}">
                      <a16:creationId xmlns:a16="http://schemas.microsoft.com/office/drawing/2014/main" id="{4A471061-20F5-97C1-36A3-9C054EDE273D}"/>
                    </a:ext>
                  </a:extLst>
                </p14:cNvPr>
                <p14:cNvContentPartPr/>
                <p14:nvPr/>
              </p14:nvContentPartPr>
              <p14:xfrm>
                <a:off x="14274051" y="7964486"/>
                <a:ext cx="15480" cy="19440"/>
              </p14:xfrm>
            </p:contentPart>
          </mc:Choice>
          <mc:Fallback xmlns="">
            <p:pic>
              <p:nvPicPr>
                <p:cNvPr id="43" name="Ink 42">
                  <a:extLst>
                    <a:ext uri="{FF2B5EF4-FFF2-40B4-BE49-F238E27FC236}">
                      <a16:creationId xmlns:a16="http://schemas.microsoft.com/office/drawing/2014/main" id="{4A471061-20F5-97C1-36A3-9C054EDE273D}"/>
                    </a:ext>
                  </a:extLst>
                </p:cNvPr>
                <p:cNvPicPr/>
                <p:nvPr/>
              </p:nvPicPr>
              <p:blipFill>
                <a:blip r:embed="rId57"/>
                <a:stretch>
                  <a:fillRect/>
                </a:stretch>
              </p:blipFill>
              <p:spPr>
                <a:xfrm>
                  <a:off x="14256051" y="7946846"/>
                  <a:ext cx="511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Ink 43">
                  <a:extLst>
                    <a:ext uri="{FF2B5EF4-FFF2-40B4-BE49-F238E27FC236}">
                      <a16:creationId xmlns:a16="http://schemas.microsoft.com/office/drawing/2014/main" id="{798A9CA4-96B6-6266-D0EB-F0DB0F911F7A}"/>
                    </a:ext>
                  </a:extLst>
                </p14:cNvPr>
                <p14:cNvContentPartPr/>
                <p14:nvPr/>
              </p14:nvContentPartPr>
              <p14:xfrm>
                <a:off x="14216451" y="7941086"/>
                <a:ext cx="62280" cy="70920"/>
              </p14:xfrm>
            </p:contentPart>
          </mc:Choice>
          <mc:Fallback xmlns="">
            <p:pic>
              <p:nvPicPr>
                <p:cNvPr id="44" name="Ink 43">
                  <a:extLst>
                    <a:ext uri="{FF2B5EF4-FFF2-40B4-BE49-F238E27FC236}">
                      <a16:creationId xmlns:a16="http://schemas.microsoft.com/office/drawing/2014/main" id="{798A9CA4-96B6-6266-D0EB-F0DB0F911F7A}"/>
                    </a:ext>
                  </a:extLst>
                </p:cNvPr>
                <p:cNvPicPr/>
                <p:nvPr/>
              </p:nvPicPr>
              <p:blipFill>
                <a:blip r:embed="rId59"/>
                <a:stretch>
                  <a:fillRect/>
                </a:stretch>
              </p:blipFill>
              <p:spPr>
                <a:xfrm>
                  <a:off x="14198451" y="7923086"/>
                  <a:ext cx="979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DC847CFD-20E3-B169-061F-9BD034D9EA4F}"/>
                    </a:ext>
                  </a:extLst>
                </p14:cNvPr>
                <p14:cNvContentPartPr/>
                <p14:nvPr/>
              </p14:nvContentPartPr>
              <p14:xfrm>
                <a:off x="14244171" y="7966646"/>
                <a:ext cx="79200" cy="92160"/>
              </p14:xfrm>
            </p:contentPart>
          </mc:Choice>
          <mc:Fallback xmlns="">
            <p:pic>
              <p:nvPicPr>
                <p:cNvPr id="45" name="Ink 44">
                  <a:extLst>
                    <a:ext uri="{FF2B5EF4-FFF2-40B4-BE49-F238E27FC236}">
                      <a16:creationId xmlns:a16="http://schemas.microsoft.com/office/drawing/2014/main" id="{DC847CFD-20E3-B169-061F-9BD034D9EA4F}"/>
                    </a:ext>
                  </a:extLst>
                </p:cNvPr>
                <p:cNvPicPr/>
                <p:nvPr/>
              </p:nvPicPr>
              <p:blipFill>
                <a:blip r:embed="rId61"/>
                <a:stretch>
                  <a:fillRect/>
                </a:stretch>
              </p:blipFill>
              <p:spPr>
                <a:xfrm>
                  <a:off x="14226171" y="7949006"/>
                  <a:ext cx="1148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8EB21FD0-B387-9579-FD9F-C5332B01A0F6}"/>
                    </a:ext>
                  </a:extLst>
                </p14:cNvPr>
                <p14:cNvContentPartPr/>
                <p14:nvPr/>
              </p14:nvContentPartPr>
              <p14:xfrm>
                <a:off x="14323011" y="8017766"/>
                <a:ext cx="19440" cy="43200"/>
              </p14:xfrm>
            </p:contentPart>
          </mc:Choice>
          <mc:Fallback xmlns="">
            <p:pic>
              <p:nvPicPr>
                <p:cNvPr id="46" name="Ink 45">
                  <a:extLst>
                    <a:ext uri="{FF2B5EF4-FFF2-40B4-BE49-F238E27FC236}">
                      <a16:creationId xmlns:a16="http://schemas.microsoft.com/office/drawing/2014/main" id="{8EB21FD0-B387-9579-FD9F-C5332B01A0F6}"/>
                    </a:ext>
                  </a:extLst>
                </p:cNvPr>
                <p:cNvPicPr/>
                <p:nvPr/>
              </p:nvPicPr>
              <p:blipFill>
                <a:blip r:embed="rId63"/>
                <a:stretch>
                  <a:fillRect/>
                </a:stretch>
              </p:blipFill>
              <p:spPr>
                <a:xfrm>
                  <a:off x="14305371" y="8000126"/>
                  <a:ext cx="5508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21F374F2-3866-178C-1633-0D9A547CAD43}"/>
                    </a:ext>
                  </a:extLst>
                </p14:cNvPr>
                <p14:cNvContentPartPr/>
                <p14:nvPr/>
              </p14:nvContentPartPr>
              <p14:xfrm>
                <a:off x="14237691" y="7985726"/>
                <a:ext cx="73080" cy="43200"/>
              </p14:xfrm>
            </p:contentPart>
          </mc:Choice>
          <mc:Fallback xmlns="">
            <p:pic>
              <p:nvPicPr>
                <p:cNvPr id="47" name="Ink 46">
                  <a:extLst>
                    <a:ext uri="{FF2B5EF4-FFF2-40B4-BE49-F238E27FC236}">
                      <a16:creationId xmlns:a16="http://schemas.microsoft.com/office/drawing/2014/main" id="{21F374F2-3866-178C-1633-0D9A547CAD43}"/>
                    </a:ext>
                  </a:extLst>
                </p:cNvPr>
                <p:cNvPicPr/>
                <p:nvPr/>
              </p:nvPicPr>
              <p:blipFill>
                <a:blip r:embed="rId65"/>
                <a:stretch>
                  <a:fillRect/>
                </a:stretch>
              </p:blipFill>
              <p:spPr>
                <a:xfrm>
                  <a:off x="14220051" y="7968086"/>
                  <a:ext cx="108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8" name="Ink 47">
                  <a:extLst>
                    <a:ext uri="{FF2B5EF4-FFF2-40B4-BE49-F238E27FC236}">
                      <a16:creationId xmlns:a16="http://schemas.microsoft.com/office/drawing/2014/main" id="{AA7584E0-F8B9-223D-0436-5BEDFB7533A7}"/>
                    </a:ext>
                  </a:extLst>
                </p14:cNvPr>
                <p14:cNvContentPartPr/>
                <p14:nvPr/>
              </p14:nvContentPartPr>
              <p14:xfrm>
                <a:off x="14310411" y="8007326"/>
                <a:ext cx="30240" cy="36720"/>
              </p14:xfrm>
            </p:contentPart>
          </mc:Choice>
          <mc:Fallback xmlns="">
            <p:pic>
              <p:nvPicPr>
                <p:cNvPr id="48" name="Ink 47">
                  <a:extLst>
                    <a:ext uri="{FF2B5EF4-FFF2-40B4-BE49-F238E27FC236}">
                      <a16:creationId xmlns:a16="http://schemas.microsoft.com/office/drawing/2014/main" id="{AA7584E0-F8B9-223D-0436-5BEDFB7533A7}"/>
                    </a:ext>
                  </a:extLst>
                </p:cNvPr>
                <p:cNvPicPr/>
                <p:nvPr/>
              </p:nvPicPr>
              <p:blipFill>
                <a:blip r:embed="rId67"/>
                <a:stretch>
                  <a:fillRect/>
                </a:stretch>
              </p:blipFill>
              <p:spPr>
                <a:xfrm>
                  <a:off x="14292411" y="7989326"/>
                  <a:ext cx="6588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Ink 48">
                  <a:extLst>
                    <a:ext uri="{FF2B5EF4-FFF2-40B4-BE49-F238E27FC236}">
                      <a16:creationId xmlns:a16="http://schemas.microsoft.com/office/drawing/2014/main" id="{CF0CDEC5-6DC4-ADE4-06C1-BE6CFE2EEE9D}"/>
                    </a:ext>
                  </a:extLst>
                </p14:cNvPr>
                <p14:cNvContentPartPr/>
                <p14:nvPr/>
              </p14:nvContentPartPr>
              <p14:xfrm>
                <a:off x="14387091" y="8022086"/>
                <a:ext cx="13320" cy="60120"/>
              </p14:xfrm>
            </p:contentPart>
          </mc:Choice>
          <mc:Fallback xmlns="">
            <p:pic>
              <p:nvPicPr>
                <p:cNvPr id="49" name="Ink 48">
                  <a:extLst>
                    <a:ext uri="{FF2B5EF4-FFF2-40B4-BE49-F238E27FC236}">
                      <a16:creationId xmlns:a16="http://schemas.microsoft.com/office/drawing/2014/main" id="{CF0CDEC5-6DC4-ADE4-06C1-BE6CFE2EEE9D}"/>
                    </a:ext>
                  </a:extLst>
                </p:cNvPr>
                <p:cNvPicPr/>
                <p:nvPr/>
              </p:nvPicPr>
              <p:blipFill>
                <a:blip r:embed="rId69"/>
                <a:stretch>
                  <a:fillRect/>
                </a:stretch>
              </p:blipFill>
              <p:spPr>
                <a:xfrm>
                  <a:off x="14369451" y="8004446"/>
                  <a:ext cx="489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Ink 49">
                  <a:extLst>
                    <a:ext uri="{FF2B5EF4-FFF2-40B4-BE49-F238E27FC236}">
                      <a16:creationId xmlns:a16="http://schemas.microsoft.com/office/drawing/2014/main" id="{4D160103-5CD6-71EC-5F7B-F82FB20FC5DD}"/>
                    </a:ext>
                  </a:extLst>
                </p14:cNvPr>
                <p14:cNvContentPartPr/>
                <p14:nvPr/>
              </p14:nvContentPartPr>
              <p14:xfrm>
                <a:off x="14352891" y="7951886"/>
                <a:ext cx="47160" cy="77040"/>
              </p14:xfrm>
            </p:contentPart>
          </mc:Choice>
          <mc:Fallback xmlns="">
            <p:pic>
              <p:nvPicPr>
                <p:cNvPr id="50" name="Ink 49">
                  <a:extLst>
                    <a:ext uri="{FF2B5EF4-FFF2-40B4-BE49-F238E27FC236}">
                      <a16:creationId xmlns:a16="http://schemas.microsoft.com/office/drawing/2014/main" id="{4D160103-5CD6-71EC-5F7B-F82FB20FC5DD}"/>
                    </a:ext>
                  </a:extLst>
                </p:cNvPr>
                <p:cNvPicPr/>
                <p:nvPr/>
              </p:nvPicPr>
              <p:blipFill>
                <a:blip r:embed="rId71"/>
                <a:stretch>
                  <a:fillRect/>
                </a:stretch>
              </p:blipFill>
              <p:spPr>
                <a:xfrm>
                  <a:off x="14335251" y="7933886"/>
                  <a:ext cx="828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Ink 50">
                  <a:extLst>
                    <a:ext uri="{FF2B5EF4-FFF2-40B4-BE49-F238E27FC236}">
                      <a16:creationId xmlns:a16="http://schemas.microsoft.com/office/drawing/2014/main" id="{6927C2CC-6EE8-AC92-AB39-C4F43D069876}"/>
                    </a:ext>
                  </a:extLst>
                </p14:cNvPr>
                <p14:cNvContentPartPr/>
                <p14:nvPr/>
              </p14:nvContentPartPr>
              <p14:xfrm>
                <a:off x="14205651" y="8026406"/>
                <a:ext cx="15480" cy="15480"/>
              </p14:xfrm>
            </p:contentPart>
          </mc:Choice>
          <mc:Fallback xmlns="">
            <p:pic>
              <p:nvPicPr>
                <p:cNvPr id="51" name="Ink 50">
                  <a:extLst>
                    <a:ext uri="{FF2B5EF4-FFF2-40B4-BE49-F238E27FC236}">
                      <a16:creationId xmlns:a16="http://schemas.microsoft.com/office/drawing/2014/main" id="{6927C2CC-6EE8-AC92-AB39-C4F43D069876}"/>
                    </a:ext>
                  </a:extLst>
                </p:cNvPr>
                <p:cNvPicPr/>
                <p:nvPr/>
              </p:nvPicPr>
              <p:blipFill>
                <a:blip r:embed="rId73"/>
                <a:stretch>
                  <a:fillRect/>
                </a:stretch>
              </p:blipFill>
              <p:spPr>
                <a:xfrm>
                  <a:off x="14188011" y="8008766"/>
                  <a:ext cx="5112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Ink 51">
                  <a:extLst>
                    <a:ext uri="{FF2B5EF4-FFF2-40B4-BE49-F238E27FC236}">
                      <a16:creationId xmlns:a16="http://schemas.microsoft.com/office/drawing/2014/main" id="{5DCC627F-AEF6-87C4-00BD-E03892E8E4E1}"/>
                    </a:ext>
                  </a:extLst>
                </p14:cNvPr>
                <p14:cNvContentPartPr/>
                <p14:nvPr/>
              </p14:nvContentPartPr>
              <p14:xfrm>
                <a:off x="13539291" y="7933886"/>
                <a:ext cx="794160" cy="268560"/>
              </p14:xfrm>
            </p:contentPart>
          </mc:Choice>
          <mc:Fallback xmlns="">
            <p:pic>
              <p:nvPicPr>
                <p:cNvPr id="52" name="Ink 51">
                  <a:extLst>
                    <a:ext uri="{FF2B5EF4-FFF2-40B4-BE49-F238E27FC236}">
                      <a16:creationId xmlns:a16="http://schemas.microsoft.com/office/drawing/2014/main" id="{5DCC627F-AEF6-87C4-00BD-E03892E8E4E1}"/>
                    </a:ext>
                  </a:extLst>
                </p:cNvPr>
                <p:cNvPicPr/>
                <p:nvPr/>
              </p:nvPicPr>
              <p:blipFill>
                <a:blip r:embed="rId75"/>
                <a:stretch>
                  <a:fillRect/>
                </a:stretch>
              </p:blipFill>
              <p:spPr>
                <a:xfrm>
                  <a:off x="13521291" y="7916246"/>
                  <a:ext cx="82980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3" name="Ink 52">
                  <a:extLst>
                    <a:ext uri="{FF2B5EF4-FFF2-40B4-BE49-F238E27FC236}">
                      <a16:creationId xmlns:a16="http://schemas.microsoft.com/office/drawing/2014/main" id="{B0D66B0E-BD8E-E28F-243D-2D7FF140BC69}"/>
                    </a:ext>
                  </a:extLst>
                </p14:cNvPr>
                <p14:cNvContentPartPr/>
                <p14:nvPr/>
              </p14:nvContentPartPr>
              <p14:xfrm>
                <a:off x="13926291" y="8047646"/>
                <a:ext cx="360" cy="360"/>
              </p14:xfrm>
            </p:contentPart>
          </mc:Choice>
          <mc:Fallback xmlns="">
            <p:pic>
              <p:nvPicPr>
                <p:cNvPr id="53" name="Ink 52">
                  <a:extLst>
                    <a:ext uri="{FF2B5EF4-FFF2-40B4-BE49-F238E27FC236}">
                      <a16:creationId xmlns:a16="http://schemas.microsoft.com/office/drawing/2014/main" id="{B0D66B0E-BD8E-E28F-243D-2D7FF140BC69}"/>
                    </a:ext>
                  </a:extLst>
                </p:cNvPr>
                <p:cNvPicPr/>
                <p:nvPr/>
              </p:nvPicPr>
              <p:blipFill>
                <a:blip r:embed="rId35"/>
                <a:stretch>
                  <a:fillRect/>
                </a:stretch>
              </p:blipFill>
              <p:spPr>
                <a:xfrm>
                  <a:off x="13908291" y="803000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4" name="Ink 53">
                  <a:extLst>
                    <a:ext uri="{FF2B5EF4-FFF2-40B4-BE49-F238E27FC236}">
                      <a16:creationId xmlns:a16="http://schemas.microsoft.com/office/drawing/2014/main" id="{3BE04435-FA40-9AE7-FF6C-2A6BBB236657}"/>
                    </a:ext>
                  </a:extLst>
                </p14:cNvPr>
                <p14:cNvContentPartPr/>
                <p14:nvPr/>
              </p14:nvContentPartPr>
              <p14:xfrm>
                <a:off x="14216451" y="8030726"/>
                <a:ext cx="6840" cy="28080"/>
              </p14:xfrm>
            </p:contentPart>
          </mc:Choice>
          <mc:Fallback xmlns="">
            <p:pic>
              <p:nvPicPr>
                <p:cNvPr id="54" name="Ink 53">
                  <a:extLst>
                    <a:ext uri="{FF2B5EF4-FFF2-40B4-BE49-F238E27FC236}">
                      <a16:creationId xmlns:a16="http://schemas.microsoft.com/office/drawing/2014/main" id="{3BE04435-FA40-9AE7-FF6C-2A6BBB236657}"/>
                    </a:ext>
                  </a:extLst>
                </p:cNvPr>
                <p:cNvPicPr/>
                <p:nvPr/>
              </p:nvPicPr>
              <p:blipFill>
                <a:blip r:embed="rId78"/>
                <a:stretch>
                  <a:fillRect/>
                </a:stretch>
              </p:blipFill>
              <p:spPr>
                <a:xfrm>
                  <a:off x="14198451" y="8012726"/>
                  <a:ext cx="424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5" name="Ink 54">
                  <a:extLst>
                    <a:ext uri="{FF2B5EF4-FFF2-40B4-BE49-F238E27FC236}">
                      <a16:creationId xmlns:a16="http://schemas.microsoft.com/office/drawing/2014/main" id="{D8F07977-2DAD-528F-6AA1-5C79A04EF2C4}"/>
                    </a:ext>
                  </a:extLst>
                </p14:cNvPr>
                <p14:cNvContentPartPr/>
                <p14:nvPr/>
              </p14:nvContentPartPr>
              <p14:xfrm>
                <a:off x="14335971" y="7970966"/>
                <a:ext cx="2520" cy="21600"/>
              </p14:xfrm>
            </p:contentPart>
          </mc:Choice>
          <mc:Fallback xmlns="">
            <p:pic>
              <p:nvPicPr>
                <p:cNvPr id="55" name="Ink 54">
                  <a:extLst>
                    <a:ext uri="{FF2B5EF4-FFF2-40B4-BE49-F238E27FC236}">
                      <a16:creationId xmlns:a16="http://schemas.microsoft.com/office/drawing/2014/main" id="{D8F07977-2DAD-528F-6AA1-5C79A04EF2C4}"/>
                    </a:ext>
                  </a:extLst>
                </p:cNvPr>
                <p:cNvPicPr/>
                <p:nvPr/>
              </p:nvPicPr>
              <p:blipFill>
                <a:blip r:embed="rId80"/>
                <a:stretch>
                  <a:fillRect/>
                </a:stretch>
              </p:blipFill>
              <p:spPr>
                <a:xfrm>
                  <a:off x="14317971" y="7952966"/>
                  <a:ext cx="381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6" name="Ink 55">
                  <a:extLst>
                    <a:ext uri="{FF2B5EF4-FFF2-40B4-BE49-F238E27FC236}">
                      <a16:creationId xmlns:a16="http://schemas.microsoft.com/office/drawing/2014/main" id="{0C614246-97AC-F86E-29E8-798D94DF1625}"/>
                    </a:ext>
                  </a:extLst>
                </p14:cNvPr>
                <p14:cNvContentPartPr/>
                <p14:nvPr/>
              </p14:nvContentPartPr>
              <p14:xfrm>
                <a:off x="14329491" y="7938926"/>
                <a:ext cx="60120" cy="111240"/>
              </p14:xfrm>
            </p:contentPart>
          </mc:Choice>
          <mc:Fallback xmlns="">
            <p:pic>
              <p:nvPicPr>
                <p:cNvPr id="56" name="Ink 55">
                  <a:extLst>
                    <a:ext uri="{FF2B5EF4-FFF2-40B4-BE49-F238E27FC236}">
                      <a16:creationId xmlns:a16="http://schemas.microsoft.com/office/drawing/2014/main" id="{0C614246-97AC-F86E-29E8-798D94DF1625}"/>
                    </a:ext>
                  </a:extLst>
                </p:cNvPr>
                <p:cNvPicPr/>
                <p:nvPr/>
              </p:nvPicPr>
              <p:blipFill>
                <a:blip r:embed="rId82"/>
                <a:stretch>
                  <a:fillRect/>
                </a:stretch>
              </p:blipFill>
              <p:spPr>
                <a:xfrm>
                  <a:off x="14311851" y="7920926"/>
                  <a:ext cx="957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7" name="Ink 56">
                  <a:extLst>
                    <a:ext uri="{FF2B5EF4-FFF2-40B4-BE49-F238E27FC236}">
                      <a16:creationId xmlns:a16="http://schemas.microsoft.com/office/drawing/2014/main" id="{3C2E6EB7-BD9E-5C3B-1E38-3EC37EDE9966}"/>
                    </a:ext>
                  </a:extLst>
                </p14:cNvPr>
                <p14:cNvContentPartPr/>
                <p14:nvPr/>
              </p14:nvContentPartPr>
              <p14:xfrm>
                <a:off x="14344611" y="7934606"/>
                <a:ext cx="21600" cy="87840"/>
              </p14:xfrm>
            </p:contentPart>
          </mc:Choice>
          <mc:Fallback xmlns="">
            <p:pic>
              <p:nvPicPr>
                <p:cNvPr id="57" name="Ink 56">
                  <a:extLst>
                    <a:ext uri="{FF2B5EF4-FFF2-40B4-BE49-F238E27FC236}">
                      <a16:creationId xmlns:a16="http://schemas.microsoft.com/office/drawing/2014/main" id="{3C2E6EB7-BD9E-5C3B-1E38-3EC37EDE9966}"/>
                    </a:ext>
                  </a:extLst>
                </p:cNvPr>
                <p:cNvPicPr/>
                <p:nvPr/>
              </p:nvPicPr>
              <p:blipFill>
                <a:blip r:embed="rId84"/>
                <a:stretch>
                  <a:fillRect/>
                </a:stretch>
              </p:blipFill>
              <p:spPr>
                <a:xfrm>
                  <a:off x="14326611" y="7916966"/>
                  <a:ext cx="572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8" name="Ink 57">
                  <a:extLst>
                    <a:ext uri="{FF2B5EF4-FFF2-40B4-BE49-F238E27FC236}">
                      <a16:creationId xmlns:a16="http://schemas.microsoft.com/office/drawing/2014/main" id="{04F4BBB3-3A88-12E4-F6F4-B83DC1528B64}"/>
                    </a:ext>
                  </a:extLst>
                </p14:cNvPr>
                <p14:cNvContentPartPr/>
                <p14:nvPr/>
              </p14:nvContentPartPr>
              <p14:xfrm>
                <a:off x="14299611" y="7885646"/>
                <a:ext cx="87840" cy="81360"/>
              </p14:xfrm>
            </p:contentPart>
          </mc:Choice>
          <mc:Fallback xmlns="">
            <p:pic>
              <p:nvPicPr>
                <p:cNvPr id="58" name="Ink 57">
                  <a:extLst>
                    <a:ext uri="{FF2B5EF4-FFF2-40B4-BE49-F238E27FC236}">
                      <a16:creationId xmlns:a16="http://schemas.microsoft.com/office/drawing/2014/main" id="{04F4BBB3-3A88-12E4-F6F4-B83DC1528B64}"/>
                    </a:ext>
                  </a:extLst>
                </p:cNvPr>
                <p:cNvPicPr/>
                <p:nvPr/>
              </p:nvPicPr>
              <p:blipFill>
                <a:blip r:embed="rId86"/>
                <a:stretch>
                  <a:fillRect/>
                </a:stretch>
              </p:blipFill>
              <p:spPr>
                <a:xfrm>
                  <a:off x="14281971" y="7867646"/>
                  <a:ext cx="1234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Ink 58">
                  <a:extLst>
                    <a:ext uri="{FF2B5EF4-FFF2-40B4-BE49-F238E27FC236}">
                      <a16:creationId xmlns:a16="http://schemas.microsoft.com/office/drawing/2014/main" id="{742BED26-99F8-B401-E719-1A4C06EB316C}"/>
                    </a:ext>
                  </a:extLst>
                </p14:cNvPr>
                <p14:cNvContentPartPr/>
                <p14:nvPr/>
              </p14:nvContentPartPr>
              <p14:xfrm>
                <a:off x="14248491" y="7889966"/>
                <a:ext cx="13320" cy="15480"/>
              </p14:xfrm>
            </p:contentPart>
          </mc:Choice>
          <mc:Fallback xmlns="">
            <p:pic>
              <p:nvPicPr>
                <p:cNvPr id="59" name="Ink 58">
                  <a:extLst>
                    <a:ext uri="{FF2B5EF4-FFF2-40B4-BE49-F238E27FC236}">
                      <a16:creationId xmlns:a16="http://schemas.microsoft.com/office/drawing/2014/main" id="{742BED26-99F8-B401-E719-1A4C06EB316C}"/>
                    </a:ext>
                  </a:extLst>
                </p:cNvPr>
                <p:cNvPicPr/>
                <p:nvPr/>
              </p:nvPicPr>
              <p:blipFill>
                <a:blip r:embed="rId88"/>
                <a:stretch>
                  <a:fillRect/>
                </a:stretch>
              </p:blipFill>
              <p:spPr>
                <a:xfrm>
                  <a:off x="14230491" y="7871966"/>
                  <a:ext cx="489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0" name="Ink 59">
                  <a:extLst>
                    <a:ext uri="{FF2B5EF4-FFF2-40B4-BE49-F238E27FC236}">
                      <a16:creationId xmlns:a16="http://schemas.microsoft.com/office/drawing/2014/main" id="{BC1C303A-79E1-A31F-CC3D-D6EE07EA5DB0}"/>
                    </a:ext>
                  </a:extLst>
                </p14:cNvPr>
                <p14:cNvContentPartPr/>
                <p14:nvPr/>
              </p14:nvContentPartPr>
              <p14:xfrm>
                <a:off x="14099091" y="8015606"/>
                <a:ext cx="17280" cy="11160"/>
              </p14:xfrm>
            </p:contentPart>
          </mc:Choice>
          <mc:Fallback xmlns="">
            <p:pic>
              <p:nvPicPr>
                <p:cNvPr id="60" name="Ink 59">
                  <a:extLst>
                    <a:ext uri="{FF2B5EF4-FFF2-40B4-BE49-F238E27FC236}">
                      <a16:creationId xmlns:a16="http://schemas.microsoft.com/office/drawing/2014/main" id="{BC1C303A-79E1-A31F-CC3D-D6EE07EA5DB0}"/>
                    </a:ext>
                  </a:extLst>
                </p:cNvPr>
                <p:cNvPicPr/>
                <p:nvPr/>
              </p:nvPicPr>
              <p:blipFill>
                <a:blip r:embed="rId90"/>
                <a:stretch>
                  <a:fillRect/>
                </a:stretch>
              </p:blipFill>
              <p:spPr>
                <a:xfrm>
                  <a:off x="14081091" y="7997966"/>
                  <a:ext cx="529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1" name="Ink 60">
                  <a:extLst>
                    <a:ext uri="{FF2B5EF4-FFF2-40B4-BE49-F238E27FC236}">
                      <a16:creationId xmlns:a16="http://schemas.microsoft.com/office/drawing/2014/main" id="{56845667-344C-987A-FD2F-E805773F39FE}"/>
                    </a:ext>
                  </a:extLst>
                </p14:cNvPr>
                <p14:cNvContentPartPr/>
                <p14:nvPr/>
              </p14:nvContentPartPr>
              <p14:xfrm>
                <a:off x="14199171" y="7923806"/>
                <a:ext cx="209520" cy="77040"/>
              </p14:xfrm>
            </p:contentPart>
          </mc:Choice>
          <mc:Fallback xmlns="">
            <p:pic>
              <p:nvPicPr>
                <p:cNvPr id="61" name="Ink 60">
                  <a:extLst>
                    <a:ext uri="{FF2B5EF4-FFF2-40B4-BE49-F238E27FC236}">
                      <a16:creationId xmlns:a16="http://schemas.microsoft.com/office/drawing/2014/main" id="{56845667-344C-987A-FD2F-E805773F39FE}"/>
                    </a:ext>
                  </a:extLst>
                </p:cNvPr>
                <p:cNvPicPr/>
                <p:nvPr/>
              </p:nvPicPr>
              <p:blipFill>
                <a:blip r:embed="rId92"/>
                <a:stretch>
                  <a:fillRect/>
                </a:stretch>
              </p:blipFill>
              <p:spPr>
                <a:xfrm>
                  <a:off x="14181531" y="7906166"/>
                  <a:ext cx="245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2" name="Ink 61">
                  <a:extLst>
                    <a:ext uri="{FF2B5EF4-FFF2-40B4-BE49-F238E27FC236}">
                      <a16:creationId xmlns:a16="http://schemas.microsoft.com/office/drawing/2014/main" id="{307D940E-E315-0ADE-FB5E-442F0A7D9529}"/>
                    </a:ext>
                  </a:extLst>
                </p14:cNvPr>
                <p14:cNvContentPartPr/>
                <p14:nvPr/>
              </p14:nvContentPartPr>
              <p14:xfrm>
                <a:off x="14344611" y="7945406"/>
                <a:ext cx="53640" cy="216000"/>
              </p14:xfrm>
            </p:contentPart>
          </mc:Choice>
          <mc:Fallback xmlns="">
            <p:pic>
              <p:nvPicPr>
                <p:cNvPr id="62" name="Ink 61">
                  <a:extLst>
                    <a:ext uri="{FF2B5EF4-FFF2-40B4-BE49-F238E27FC236}">
                      <a16:creationId xmlns:a16="http://schemas.microsoft.com/office/drawing/2014/main" id="{307D940E-E315-0ADE-FB5E-442F0A7D9529}"/>
                    </a:ext>
                  </a:extLst>
                </p:cNvPr>
                <p:cNvPicPr/>
                <p:nvPr/>
              </p:nvPicPr>
              <p:blipFill>
                <a:blip r:embed="rId94"/>
                <a:stretch>
                  <a:fillRect/>
                </a:stretch>
              </p:blipFill>
              <p:spPr>
                <a:xfrm>
                  <a:off x="14326611" y="7927406"/>
                  <a:ext cx="892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3" name="Ink 62">
                  <a:extLst>
                    <a:ext uri="{FF2B5EF4-FFF2-40B4-BE49-F238E27FC236}">
                      <a16:creationId xmlns:a16="http://schemas.microsoft.com/office/drawing/2014/main" id="{C64B072D-25E5-D3BA-4A82-7F8727BBB462}"/>
                    </a:ext>
                  </a:extLst>
                </p14:cNvPr>
                <p14:cNvContentPartPr/>
                <p14:nvPr/>
              </p14:nvContentPartPr>
              <p14:xfrm>
                <a:off x="14368011" y="8103086"/>
                <a:ext cx="15120" cy="47160"/>
              </p14:xfrm>
            </p:contentPart>
          </mc:Choice>
          <mc:Fallback xmlns="">
            <p:pic>
              <p:nvPicPr>
                <p:cNvPr id="63" name="Ink 62">
                  <a:extLst>
                    <a:ext uri="{FF2B5EF4-FFF2-40B4-BE49-F238E27FC236}">
                      <a16:creationId xmlns:a16="http://schemas.microsoft.com/office/drawing/2014/main" id="{C64B072D-25E5-D3BA-4A82-7F8727BBB462}"/>
                    </a:ext>
                  </a:extLst>
                </p:cNvPr>
                <p:cNvPicPr/>
                <p:nvPr/>
              </p:nvPicPr>
              <p:blipFill>
                <a:blip r:embed="rId96"/>
                <a:stretch>
                  <a:fillRect/>
                </a:stretch>
              </p:blipFill>
              <p:spPr>
                <a:xfrm>
                  <a:off x="14350011" y="8085446"/>
                  <a:ext cx="507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4" name="Ink 63">
                  <a:extLst>
                    <a:ext uri="{FF2B5EF4-FFF2-40B4-BE49-F238E27FC236}">
                      <a16:creationId xmlns:a16="http://schemas.microsoft.com/office/drawing/2014/main" id="{6F766C8E-6BE0-2657-3B1E-6A4FAF8E6C07}"/>
                    </a:ext>
                  </a:extLst>
                </p14:cNvPr>
                <p14:cNvContentPartPr/>
                <p14:nvPr/>
              </p14:nvContentPartPr>
              <p14:xfrm>
                <a:off x="14357211" y="8003006"/>
                <a:ext cx="21600" cy="141120"/>
              </p14:xfrm>
            </p:contentPart>
          </mc:Choice>
          <mc:Fallback xmlns="">
            <p:pic>
              <p:nvPicPr>
                <p:cNvPr id="64" name="Ink 63">
                  <a:extLst>
                    <a:ext uri="{FF2B5EF4-FFF2-40B4-BE49-F238E27FC236}">
                      <a16:creationId xmlns:a16="http://schemas.microsoft.com/office/drawing/2014/main" id="{6F766C8E-6BE0-2657-3B1E-6A4FAF8E6C07}"/>
                    </a:ext>
                  </a:extLst>
                </p:cNvPr>
                <p:cNvPicPr/>
                <p:nvPr/>
              </p:nvPicPr>
              <p:blipFill>
                <a:blip r:embed="rId98"/>
                <a:stretch>
                  <a:fillRect/>
                </a:stretch>
              </p:blipFill>
              <p:spPr>
                <a:xfrm>
                  <a:off x="14339571" y="7985006"/>
                  <a:ext cx="572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5" name="Ink 64">
                  <a:extLst>
                    <a:ext uri="{FF2B5EF4-FFF2-40B4-BE49-F238E27FC236}">
                      <a16:creationId xmlns:a16="http://schemas.microsoft.com/office/drawing/2014/main" id="{958DDC68-34BB-64CC-F176-B7931917CE66}"/>
                    </a:ext>
                  </a:extLst>
                </p14:cNvPr>
                <p14:cNvContentPartPr/>
                <p14:nvPr/>
              </p14:nvContentPartPr>
              <p14:xfrm>
                <a:off x="14352891" y="8026406"/>
                <a:ext cx="43200" cy="109080"/>
              </p14:xfrm>
            </p:contentPart>
          </mc:Choice>
          <mc:Fallback xmlns="">
            <p:pic>
              <p:nvPicPr>
                <p:cNvPr id="65" name="Ink 64">
                  <a:extLst>
                    <a:ext uri="{FF2B5EF4-FFF2-40B4-BE49-F238E27FC236}">
                      <a16:creationId xmlns:a16="http://schemas.microsoft.com/office/drawing/2014/main" id="{958DDC68-34BB-64CC-F176-B7931917CE66}"/>
                    </a:ext>
                  </a:extLst>
                </p:cNvPr>
                <p:cNvPicPr/>
                <p:nvPr/>
              </p:nvPicPr>
              <p:blipFill>
                <a:blip r:embed="rId100"/>
                <a:stretch>
                  <a:fillRect/>
                </a:stretch>
              </p:blipFill>
              <p:spPr>
                <a:xfrm>
                  <a:off x="14335251" y="8008766"/>
                  <a:ext cx="788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6" name="Ink 65">
                  <a:extLst>
                    <a:ext uri="{FF2B5EF4-FFF2-40B4-BE49-F238E27FC236}">
                      <a16:creationId xmlns:a16="http://schemas.microsoft.com/office/drawing/2014/main" id="{99F5CE4A-0A91-4852-4FF1-5EF2CB061D8F}"/>
                    </a:ext>
                  </a:extLst>
                </p14:cNvPr>
                <p14:cNvContentPartPr/>
                <p14:nvPr/>
              </p14:nvContentPartPr>
              <p14:xfrm>
                <a:off x="13208091" y="7925246"/>
                <a:ext cx="1224000" cy="332640"/>
              </p14:xfrm>
            </p:contentPart>
          </mc:Choice>
          <mc:Fallback xmlns="">
            <p:pic>
              <p:nvPicPr>
                <p:cNvPr id="66" name="Ink 65">
                  <a:extLst>
                    <a:ext uri="{FF2B5EF4-FFF2-40B4-BE49-F238E27FC236}">
                      <a16:creationId xmlns:a16="http://schemas.microsoft.com/office/drawing/2014/main" id="{99F5CE4A-0A91-4852-4FF1-5EF2CB061D8F}"/>
                    </a:ext>
                  </a:extLst>
                </p:cNvPr>
                <p:cNvPicPr/>
                <p:nvPr/>
              </p:nvPicPr>
              <p:blipFill>
                <a:blip r:embed="rId102"/>
                <a:stretch>
                  <a:fillRect/>
                </a:stretch>
              </p:blipFill>
              <p:spPr>
                <a:xfrm>
                  <a:off x="13190451" y="7907606"/>
                  <a:ext cx="1259640" cy="368280"/>
                </a:xfrm>
                <a:prstGeom prst="rect">
                  <a:avLst/>
                </a:prstGeom>
              </p:spPr>
            </p:pic>
          </mc:Fallback>
        </mc:AlternateContent>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2583775"/>
            <a:ext cx="10224254"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Secure Login: Verifying User Credentials</a:t>
            </a:r>
            <a:endParaRPr lang="en-US" sz="4450" dirty="0"/>
          </a:p>
        </p:txBody>
      </p:sp>
      <p:sp>
        <p:nvSpPr>
          <p:cNvPr id="3" name="Text 1"/>
          <p:cNvSpPr/>
          <p:nvPr/>
        </p:nvSpPr>
        <p:spPr>
          <a:xfrm>
            <a:off x="758309" y="383798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User Input</a:t>
            </a:r>
            <a:endParaRPr lang="en-US" sz="2200" dirty="0"/>
          </a:p>
        </p:txBody>
      </p:sp>
      <p:sp>
        <p:nvSpPr>
          <p:cNvPr id="4" name="Text 2"/>
          <p:cNvSpPr/>
          <p:nvPr/>
        </p:nvSpPr>
        <p:spPr>
          <a:xfrm>
            <a:off x="758309" y="4410789"/>
            <a:ext cx="6292572"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a:t>
            </a:r>
            <a:r>
              <a:rPr lang="en-US" sz="1700" b="1" dirty="0">
                <a:solidFill>
                  <a:srgbClr val="EEEFF5"/>
                </a:solidFill>
                <a:latin typeface="Montserrat" pitchFamily="34" charset="0"/>
                <a:ea typeface="Montserrat" pitchFamily="34" charset="-122"/>
                <a:cs typeface="Montserrat" pitchFamily="34" charset="-120"/>
              </a:rPr>
              <a:t>login()</a:t>
            </a:r>
            <a:r>
              <a:rPr lang="en-US" sz="1700" dirty="0">
                <a:solidFill>
                  <a:srgbClr val="EEEFF5"/>
                </a:solidFill>
                <a:latin typeface="Montserrat" pitchFamily="34" charset="0"/>
                <a:ea typeface="Montserrat" pitchFamily="34" charset="-122"/>
                <a:cs typeface="Montserrat" pitchFamily="34" charset="-120"/>
              </a:rPr>
              <a:t> function prompts the user to enter their phone number and password, storing the inputs for validation.</a:t>
            </a:r>
            <a:endParaRPr lang="en-US" sz="1700" dirty="0"/>
          </a:p>
        </p:txBody>
      </p:sp>
      <p:sp>
        <p:nvSpPr>
          <p:cNvPr id="5" name="Text 3"/>
          <p:cNvSpPr/>
          <p:nvPr/>
        </p:nvSpPr>
        <p:spPr>
          <a:xfrm>
            <a:off x="7587139" y="383798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Account Verification</a:t>
            </a:r>
            <a:endParaRPr lang="en-US" sz="2200" dirty="0"/>
          </a:p>
        </p:txBody>
      </p:sp>
      <p:sp>
        <p:nvSpPr>
          <p:cNvPr id="6" name="Text 4"/>
          <p:cNvSpPr/>
          <p:nvPr/>
        </p:nvSpPr>
        <p:spPr>
          <a:xfrm>
            <a:off x="7587139" y="4410789"/>
            <a:ext cx="6292572"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function attempts to open a data file named after the entered phone number. If the file exists, the user's details are retrieved and validated against the entered password.</a:t>
            </a:r>
            <a:endParaRPr lang="en-US" sz="1700" dirty="0"/>
          </a:p>
        </p:txBody>
      </p:sp>
      <p:grpSp>
        <p:nvGrpSpPr>
          <p:cNvPr id="19" name="Group 18">
            <a:extLst>
              <a:ext uri="{FF2B5EF4-FFF2-40B4-BE49-F238E27FC236}">
                <a16:creationId xmlns:a16="http://schemas.microsoft.com/office/drawing/2014/main" id="{58070362-E9A4-D972-6014-35F3DD674E07}"/>
              </a:ext>
            </a:extLst>
          </p:cNvPr>
          <p:cNvGrpSpPr/>
          <p:nvPr/>
        </p:nvGrpSpPr>
        <p:grpSpPr>
          <a:xfrm>
            <a:off x="12903891" y="7834166"/>
            <a:ext cx="1553400" cy="258480"/>
            <a:chOff x="12903891" y="7834166"/>
            <a:chExt cx="1553400" cy="25848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42C10A13-9458-A3FE-8205-EAE4B7A1979D}"/>
                    </a:ext>
                  </a:extLst>
                </p14:cNvPr>
                <p14:cNvContentPartPr/>
                <p14:nvPr/>
              </p14:nvContentPartPr>
              <p14:xfrm>
                <a:off x="13016931" y="7870526"/>
                <a:ext cx="13320" cy="49320"/>
              </p14:xfrm>
            </p:contentPart>
          </mc:Choice>
          <mc:Fallback xmlns="">
            <p:pic>
              <p:nvPicPr>
                <p:cNvPr id="7" name="Ink 6">
                  <a:extLst>
                    <a:ext uri="{FF2B5EF4-FFF2-40B4-BE49-F238E27FC236}">
                      <a16:creationId xmlns:a16="http://schemas.microsoft.com/office/drawing/2014/main" id="{42C10A13-9458-A3FE-8205-EAE4B7A1979D}"/>
                    </a:ext>
                  </a:extLst>
                </p:cNvPr>
                <p:cNvPicPr/>
                <p:nvPr/>
              </p:nvPicPr>
              <p:blipFill>
                <a:blip r:embed="rId4"/>
                <a:stretch>
                  <a:fillRect/>
                </a:stretch>
              </p:blipFill>
              <p:spPr>
                <a:xfrm>
                  <a:off x="12998931" y="7852886"/>
                  <a:ext cx="489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AAC8D06-6DC3-80DE-69E2-CD94FAFF978F}"/>
                    </a:ext>
                  </a:extLst>
                </p14:cNvPr>
                <p14:cNvContentPartPr/>
                <p14:nvPr/>
              </p14:nvContentPartPr>
              <p14:xfrm>
                <a:off x="13063731" y="7987886"/>
                <a:ext cx="17280" cy="4680"/>
              </p14:xfrm>
            </p:contentPart>
          </mc:Choice>
          <mc:Fallback xmlns="">
            <p:pic>
              <p:nvPicPr>
                <p:cNvPr id="8" name="Ink 7">
                  <a:extLst>
                    <a:ext uri="{FF2B5EF4-FFF2-40B4-BE49-F238E27FC236}">
                      <a16:creationId xmlns:a16="http://schemas.microsoft.com/office/drawing/2014/main" id="{8AAC8D06-6DC3-80DE-69E2-CD94FAFF978F}"/>
                    </a:ext>
                  </a:extLst>
                </p:cNvPr>
                <p:cNvPicPr/>
                <p:nvPr/>
              </p:nvPicPr>
              <p:blipFill>
                <a:blip r:embed="rId6"/>
                <a:stretch>
                  <a:fillRect/>
                </a:stretch>
              </p:blipFill>
              <p:spPr>
                <a:xfrm>
                  <a:off x="13046091" y="7970246"/>
                  <a:ext cx="529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715650B-FACF-F7BF-6EC2-74FD7F207EA6}"/>
                    </a:ext>
                  </a:extLst>
                </p14:cNvPr>
                <p14:cNvContentPartPr/>
                <p14:nvPr/>
              </p14:nvContentPartPr>
              <p14:xfrm>
                <a:off x="13146891" y="7981766"/>
                <a:ext cx="218160" cy="15480"/>
              </p14:xfrm>
            </p:contentPart>
          </mc:Choice>
          <mc:Fallback xmlns="">
            <p:pic>
              <p:nvPicPr>
                <p:cNvPr id="9" name="Ink 8">
                  <a:extLst>
                    <a:ext uri="{FF2B5EF4-FFF2-40B4-BE49-F238E27FC236}">
                      <a16:creationId xmlns:a16="http://schemas.microsoft.com/office/drawing/2014/main" id="{7715650B-FACF-F7BF-6EC2-74FD7F207EA6}"/>
                    </a:ext>
                  </a:extLst>
                </p:cNvPr>
                <p:cNvPicPr/>
                <p:nvPr/>
              </p:nvPicPr>
              <p:blipFill>
                <a:blip r:embed="rId8"/>
                <a:stretch>
                  <a:fillRect/>
                </a:stretch>
              </p:blipFill>
              <p:spPr>
                <a:xfrm>
                  <a:off x="13129251" y="7963766"/>
                  <a:ext cx="2538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F3D97C76-5609-0876-9BE5-56CA22112539}"/>
                    </a:ext>
                  </a:extLst>
                </p14:cNvPr>
                <p14:cNvContentPartPr/>
                <p14:nvPr/>
              </p14:nvContentPartPr>
              <p14:xfrm>
                <a:off x="12910731" y="7834166"/>
                <a:ext cx="1183680" cy="258480"/>
              </p14:xfrm>
            </p:contentPart>
          </mc:Choice>
          <mc:Fallback xmlns="">
            <p:pic>
              <p:nvPicPr>
                <p:cNvPr id="10" name="Ink 9">
                  <a:extLst>
                    <a:ext uri="{FF2B5EF4-FFF2-40B4-BE49-F238E27FC236}">
                      <a16:creationId xmlns:a16="http://schemas.microsoft.com/office/drawing/2014/main" id="{F3D97C76-5609-0876-9BE5-56CA22112539}"/>
                    </a:ext>
                  </a:extLst>
                </p:cNvPr>
                <p:cNvPicPr/>
                <p:nvPr/>
              </p:nvPicPr>
              <p:blipFill>
                <a:blip r:embed="rId10"/>
                <a:stretch>
                  <a:fillRect/>
                </a:stretch>
              </p:blipFill>
              <p:spPr>
                <a:xfrm>
                  <a:off x="12893091" y="7816526"/>
                  <a:ext cx="121932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B67C58D-C7FE-7951-350F-9E751F06A0CA}"/>
                    </a:ext>
                  </a:extLst>
                </p14:cNvPr>
                <p14:cNvContentPartPr/>
                <p14:nvPr/>
              </p14:nvContentPartPr>
              <p14:xfrm>
                <a:off x="13576371" y="7924166"/>
                <a:ext cx="606240" cy="141840"/>
              </p14:xfrm>
            </p:contentPart>
          </mc:Choice>
          <mc:Fallback xmlns="">
            <p:pic>
              <p:nvPicPr>
                <p:cNvPr id="11" name="Ink 10">
                  <a:extLst>
                    <a:ext uri="{FF2B5EF4-FFF2-40B4-BE49-F238E27FC236}">
                      <a16:creationId xmlns:a16="http://schemas.microsoft.com/office/drawing/2014/main" id="{6B67C58D-C7FE-7951-350F-9E751F06A0CA}"/>
                    </a:ext>
                  </a:extLst>
                </p:cNvPr>
                <p:cNvPicPr/>
                <p:nvPr/>
              </p:nvPicPr>
              <p:blipFill>
                <a:blip r:embed="rId12"/>
                <a:stretch>
                  <a:fillRect/>
                </a:stretch>
              </p:blipFill>
              <p:spPr>
                <a:xfrm>
                  <a:off x="13558731" y="7906166"/>
                  <a:ext cx="6418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34739D33-B478-9BE4-6F6E-54FD5389B106}"/>
                    </a:ext>
                  </a:extLst>
                </p14:cNvPr>
                <p14:cNvContentPartPr/>
                <p14:nvPr/>
              </p14:nvContentPartPr>
              <p14:xfrm>
                <a:off x="13871571" y="7977806"/>
                <a:ext cx="511920" cy="64080"/>
              </p14:xfrm>
            </p:contentPart>
          </mc:Choice>
          <mc:Fallback xmlns="">
            <p:pic>
              <p:nvPicPr>
                <p:cNvPr id="12" name="Ink 11">
                  <a:extLst>
                    <a:ext uri="{FF2B5EF4-FFF2-40B4-BE49-F238E27FC236}">
                      <a16:creationId xmlns:a16="http://schemas.microsoft.com/office/drawing/2014/main" id="{34739D33-B478-9BE4-6F6E-54FD5389B106}"/>
                    </a:ext>
                  </a:extLst>
                </p:cNvPr>
                <p:cNvPicPr/>
                <p:nvPr/>
              </p:nvPicPr>
              <p:blipFill>
                <a:blip r:embed="rId14"/>
                <a:stretch>
                  <a:fillRect/>
                </a:stretch>
              </p:blipFill>
              <p:spPr>
                <a:xfrm>
                  <a:off x="13853571" y="7959806"/>
                  <a:ext cx="5475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73ABEEB6-EEE0-1EB8-463F-5CDE4242214B}"/>
                    </a:ext>
                  </a:extLst>
                </p14:cNvPr>
                <p14:cNvContentPartPr/>
                <p14:nvPr/>
              </p14:nvContentPartPr>
              <p14:xfrm>
                <a:off x="13873371" y="7919486"/>
                <a:ext cx="583920" cy="105120"/>
              </p14:xfrm>
            </p:contentPart>
          </mc:Choice>
          <mc:Fallback xmlns="">
            <p:pic>
              <p:nvPicPr>
                <p:cNvPr id="13" name="Ink 12">
                  <a:extLst>
                    <a:ext uri="{FF2B5EF4-FFF2-40B4-BE49-F238E27FC236}">
                      <a16:creationId xmlns:a16="http://schemas.microsoft.com/office/drawing/2014/main" id="{73ABEEB6-EEE0-1EB8-463F-5CDE4242214B}"/>
                    </a:ext>
                  </a:extLst>
                </p:cNvPr>
                <p:cNvPicPr/>
                <p:nvPr/>
              </p:nvPicPr>
              <p:blipFill>
                <a:blip r:embed="rId16"/>
                <a:stretch>
                  <a:fillRect/>
                </a:stretch>
              </p:blipFill>
              <p:spPr>
                <a:xfrm>
                  <a:off x="13855731" y="7901846"/>
                  <a:ext cx="6195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688545EF-3F69-DB89-DF5F-3D7DC23CA362}"/>
                    </a:ext>
                  </a:extLst>
                </p14:cNvPr>
                <p14:cNvContentPartPr/>
                <p14:nvPr/>
              </p14:nvContentPartPr>
              <p14:xfrm>
                <a:off x="13629651" y="7874846"/>
                <a:ext cx="799200" cy="191520"/>
              </p14:xfrm>
            </p:contentPart>
          </mc:Choice>
          <mc:Fallback xmlns="">
            <p:pic>
              <p:nvPicPr>
                <p:cNvPr id="14" name="Ink 13">
                  <a:extLst>
                    <a:ext uri="{FF2B5EF4-FFF2-40B4-BE49-F238E27FC236}">
                      <a16:creationId xmlns:a16="http://schemas.microsoft.com/office/drawing/2014/main" id="{688545EF-3F69-DB89-DF5F-3D7DC23CA362}"/>
                    </a:ext>
                  </a:extLst>
                </p:cNvPr>
                <p:cNvPicPr/>
                <p:nvPr/>
              </p:nvPicPr>
              <p:blipFill>
                <a:blip r:embed="rId18"/>
                <a:stretch>
                  <a:fillRect/>
                </a:stretch>
              </p:blipFill>
              <p:spPr>
                <a:xfrm>
                  <a:off x="13611651" y="7857206"/>
                  <a:ext cx="8348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7CC5315B-5BFE-219A-3D8B-5F53A293E119}"/>
                    </a:ext>
                  </a:extLst>
                </p14:cNvPr>
                <p14:cNvContentPartPr/>
                <p14:nvPr/>
              </p14:nvContentPartPr>
              <p14:xfrm>
                <a:off x="14191611" y="7917686"/>
                <a:ext cx="240840" cy="143280"/>
              </p14:xfrm>
            </p:contentPart>
          </mc:Choice>
          <mc:Fallback xmlns="">
            <p:pic>
              <p:nvPicPr>
                <p:cNvPr id="15" name="Ink 14">
                  <a:extLst>
                    <a:ext uri="{FF2B5EF4-FFF2-40B4-BE49-F238E27FC236}">
                      <a16:creationId xmlns:a16="http://schemas.microsoft.com/office/drawing/2014/main" id="{7CC5315B-5BFE-219A-3D8B-5F53A293E119}"/>
                    </a:ext>
                  </a:extLst>
                </p:cNvPr>
                <p:cNvPicPr/>
                <p:nvPr/>
              </p:nvPicPr>
              <p:blipFill>
                <a:blip r:embed="rId20"/>
                <a:stretch>
                  <a:fillRect/>
                </a:stretch>
              </p:blipFill>
              <p:spPr>
                <a:xfrm>
                  <a:off x="14173611" y="7899686"/>
                  <a:ext cx="2764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65551F94-D111-1016-E04B-A4B829775272}"/>
                    </a:ext>
                  </a:extLst>
                </p14:cNvPr>
                <p14:cNvContentPartPr/>
                <p14:nvPr/>
              </p14:nvContentPartPr>
              <p14:xfrm>
                <a:off x="12903891" y="7877006"/>
                <a:ext cx="727920" cy="207720"/>
              </p14:xfrm>
            </p:contentPart>
          </mc:Choice>
          <mc:Fallback xmlns="">
            <p:pic>
              <p:nvPicPr>
                <p:cNvPr id="16" name="Ink 15">
                  <a:extLst>
                    <a:ext uri="{FF2B5EF4-FFF2-40B4-BE49-F238E27FC236}">
                      <a16:creationId xmlns:a16="http://schemas.microsoft.com/office/drawing/2014/main" id="{65551F94-D111-1016-E04B-A4B829775272}"/>
                    </a:ext>
                  </a:extLst>
                </p:cNvPr>
                <p:cNvPicPr/>
                <p:nvPr/>
              </p:nvPicPr>
              <p:blipFill>
                <a:blip r:embed="rId22"/>
                <a:stretch>
                  <a:fillRect/>
                </a:stretch>
              </p:blipFill>
              <p:spPr>
                <a:xfrm>
                  <a:off x="12886251" y="7859006"/>
                  <a:ext cx="7635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4D96BEF8-210F-6236-5054-4A5DB064322E}"/>
                    </a:ext>
                  </a:extLst>
                </p14:cNvPr>
                <p14:cNvContentPartPr/>
                <p14:nvPr/>
              </p14:nvContentPartPr>
              <p14:xfrm>
                <a:off x="13367931" y="7954046"/>
                <a:ext cx="938160" cy="106560"/>
              </p14:xfrm>
            </p:contentPart>
          </mc:Choice>
          <mc:Fallback xmlns="">
            <p:pic>
              <p:nvPicPr>
                <p:cNvPr id="18" name="Ink 17">
                  <a:extLst>
                    <a:ext uri="{FF2B5EF4-FFF2-40B4-BE49-F238E27FC236}">
                      <a16:creationId xmlns:a16="http://schemas.microsoft.com/office/drawing/2014/main" id="{4D96BEF8-210F-6236-5054-4A5DB064322E}"/>
                    </a:ext>
                  </a:extLst>
                </p:cNvPr>
                <p:cNvPicPr/>
                <p:nvPr/>
              </p:nvPicPr>
              <p:blipFill>
                <a:blip r:embed="rId24"/>
                <a:stretch>
                  <a:fillRect/>
                </a:stretch>
              </p:blipFill>
              <p:spPr>
                <a:xfrm>
                  <a:off x="13350291" y="7936406"/>
                  <a:ext cx="973800" cy="142200"/>
                </a:xfrm>
                <a:prstGeom prst="rect">
                  <a:avLst/>
                </a:prstGeom>
              </p:spPr>
            </p:pic>
          </mc:Fallback>
        </mc:AlternateContent>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546152"/>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Comprehensive Help Zone: Accessing Key Features</a:t>
            </a:r>
            <a:endParaRPr lang="en-US" sz="4450" dirty="0"/>
          </a:p>
        </p:txBody>
      </p:sp>
      <p:sp>
        <p:nvSpPr>
          <p:cNvPr id="4" name="Text 1"/>
          <p:cNvSpPr/>
          <p:nvPr/>
        </p:nvSpPr>
        <p:spPr>
          <a:xfrm>
            <a:off x="6244709" y="4296489"/>
            <a:ext cx="7627382"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a:t>
            </a:r>
            <a:r>
              <a:rPr lang="en-US" sz="1700" b="1" dirty="0">
                <a:solidFill>
                  <a:srgbClr val="EEEFF5"/>
                </a:solidFill>
                <a:latin typeface="Montserrat" pitchFamily="34" charset="0"/>
                <a:ea typeface="Montserrat" pitchFamily="34" charset="-122"/>
                <a:cs typeface="Montserrat" pitchFamily="34" charset="-120"/>
              </a:rPr>
              <a:t>display_help()</a:t>
            </a:r>
            <a:r>
              <a:rPr lang="en-US" sz="1700" dirty="0">
                <a:solidFill>
                  <a:srgbClr val="EEEFF5"/>
                </a:solidFill>
                <a:latin typeface="Montserrat" pitchFamily="34" charset="0"/>
                <a:ea typeface="Montserrat" pitchFamily="34" charset="-122"/>
                <a:cs typeface="Montserrat" pitchFamily="34" charset="-120"/>
              </a:rPr>
              <a:t> function displays a comprehensive menu outlining available features and functionalities. The menu includes options for balance inquiry, deposit, withdrawal, transfer, password change, and accessing the help zone itself.</a:t>
            </a:r>
            <a:endParaRPr lang="en-US" sz="1700" dirty="0"/>
          </a:p>
        </p:txBody>
      </p:sp>
      <p:grpSp>
        <p:nvGrpSpPr>
          <p:cNvPr id="11" name="Group 10">
            <a:extLst>
              <a:ext uri="{FF2B5EF4-FFF2-40B4-BE49-F238E27FC236}">
                <a16:creationId xmlns:a16="http://schemas.microsoft.com/office/drawing/2014/main" id="{B535E6AF-6AE8-FE10-13CD-165C527F0E8C}"/>
              </a:ext>
            </a:extLst>
          </p:cNvPr>
          <p:cNvGrpSpPr/>
          <p:nvPr/>
        </p:nvGrpSpPr>
        <p:grpSpPr>
          <a:xfrm>
            <a:off x="12871491" y="7843886"/>
            <a:ext cx="1585080" cy="278280"/>
            <a:chOff x="12871491" y="7843886"/>
            <a:chExt cx="1585080" cy="27828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8A580F0-2801-CBDA-D49C-0C4F9E23DEB5}"/>
                    </a:ext>
                  </a:extLst>
                </p14:cNvPr>
                <p14:cNvContentPartPr/>
                <p14:nvPr/>
              </p14:nvContentPartPr>
              <p14:xfrm>
                <a:off x="12872571" y="7843886"/>
                <a:ext cx="828360" cy="244800"/>
              </p14:xfrm>
            </p:contentPart>
          </mc:Choice>
          <mc:Fallback xmlns="">
            <p:pic>
              <p:nvPicPr>
                <p:cNvPr id="5" name="Ink 4">
                  <a:extLst>
                    <a:ext uri="{FF2B5EF4-FFF2-40B4-BE49-F238E27FC236}">
                      <a16:creationId xmlns:a16="http://schemas.microsoft.com/office/drawing/2014/main" id="{08A580F0-2801-CBDA-D49C-0C4F9E23DEB5}"/>
                    </a:ext>
                  </a:extLst>
                </p:cNvPr>
                <p:cNvPicPr/>
                <p:nvPr/>
              </p:nvPicPr>
              <p:blipFill>
                <a:blip r:embed="rId5"/>
                <a:stretch>
                  <a:fillRect/>
                </a:stretch>
              </p:blipFill>
              <p:spPr>
                <a:xfrm>
                  <a:off x="12854931" y="7825886"/>
                  <a:ext cx="86400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EE85977-8A74-55F8-150E-2992FD5E78CE}"/>
                    </a:ext>
                  </a:extLst>
                </p14:cNvPr>
                <p14:cNvContentPartPr/>
                <p14:nvPr/>
              </p14:nvContentPartPr>
              <p14:xfrm>
                <a:off x="13196211" y="7911206"/>
                <a:ext cx="6840" cy="360"/>
              </p14:xfrm>
            </p:contentPart>
          </mc:Choice>
          <mc:Fallback xmlns="">
            <p:pic>
              <p:nvPicPr>
                <p:cNvPr id="6" name="Ink 5">
                  <a:extLst>
                    <a:ext uri="{FF2B5EF4-FFF2-40B4-BE49-F238E27FC236}">
                      <a16:creationId xmlns:a16="http://schemas.microsoft.com/office/drawing/2014/main" id="{4EE85977-8A74-55F8-150E-2992FD5E78CE}"/>
                    </a:ext>
                  </a:extLst>
                </p:cNvPr>
                <p:cNvPicPr/>
                <p:nvPr/>
              </p:nvPicPr>
              <p:blipFill>
                <a:blip r:embed="rId7"/>
                <a:stretch>
                  <a:fillRect/>
                </a:stretch>
              </p:blipFill>
              <p:spPr>
                <a:xfrm>
                  <a:off x="13178211" y="7893206"/>
                  <a:ext cx="42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95B6E2DF-6EF7-72BD-68D2-9AD099B3A7CD}"/>
                    </a:ext>
                  </a:extLst>
                </p14:cNvPr>
                <p14:cNvContentPartPr/>
                <p14:nvPr/>
              </p14:nvContentPartPr>
              <p14:xfrm>
                <a:off x="13019091" y="7943246"/>
                <a:ext cx="100800" cy="49320"/>
              </p14:xfrm>
            </p:contentPart>
          </mc:Choice>
          <mc:Fallback xmlns="">
            <p:pic>
              <p:nvPicPr>
                <p:cNvPr id="7" name="Ink 6">
                  <a:extLst>
                    <a:ext uri="{FF2B5EF4-FFF2-40B4-BE49-F238E27FC236}">
                      <a16:creationId xmlns:a16="http://schemas.microsoft.com/office/drawing/2014/main" id="{95B6E2DF-6EF7-72BD-68D2-9AD099B3A7CD}"/>
                    </a:ext>
                  </a:extLst>
                </p:cNvPr>
                <p:cNvPicPr/>
                <p:nvPr/>
              </p:nvPicPr>
              <p:blipFill>
                <a:blip r:embed="rId9"/>
                <a:stretch>
                  <a:fillRect/>
                </a:stretch>
              </p:blipFill>
              <p:spPr>
                <a:xfrm>
                  <a:off x="13001091" y="7925246"/>
                  <a:ext cx="1364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F798CF2-B482-55EF-28AF-363A25AE26C7}"/>
                    </a:ext>
                  </a:extLst>
                </p14:cNvPr>
                <p14:cNvContentPartPr/>
                <p14:nvPr/>
              </p14:nvContentPartPr>
              <p14:xfrm>
                <a:off x="12967611" y="7889966"/>
                <a:ext cx="15480" cy="25920"/>
              </p14:xfrm>
            </p:contentPart>
          </mc:Choice>
          <mc:Fallback xmlns="">
            <p:pic>
              <p:nvPicPr>
                <p:cNvPr id="8" name="Ink 7">
                  <a:extLst>
                    <a:ext uri="{FF2B5EF4-FFF2-40B4-BE49-F238E27FC236}">
                      <a16:creationId xmlns:a16="http://schemas.microsoft.com/office/drawing/2014/main" id="{FF798CF2-B482-55EF-28AF-363A25AE26C7}"/>
                    </a:ext>
                  </a:extLst>
                </p:cNvPr>
                <p:cNvPicPr/>
                <p:nvPr/>
              </p:nvPicPr>
              <p:blipFill>
                <a:blip r:embed="rId11"/>
                <a:stretch>
                  <a:fillRect/>
                </a:stretch>
              </p:blipFill>
              <p:spPr>
                <a:xfrm>
                  <a:off x="12949971" y="7871966"/>
                  <a:ext cx="511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9E4758CE-788D-97C7-1D84-0477E24B3978}"/>
                    </a:ext>
                  </a:extLst>
                </p14:cNvPr>
                <p14:cNvContentPartPr/>
                <p14:nvPr/>
              </p14:nvContentPartPr>
              <p14:xfrm>
                <a:off x="13087131" y="7892846"/>
                <a:ext cx="1237320" cy="214560"/>
              </p14:xfrm>
            </p:contentPart>
          </mc:Choice>
          <mc:Fallback xmlns="">
            <p:pic>
              <p:nvPicPr>
                <p:cNvPr id="9" name="Ink 8">
                  <a:extLst>
                    <a:ext uri="{FF2B5EF4-FFF2-40B4-BE49-F238E27FC236}">
                      <a16:creationId xmlns:a16="http://schemas.microsoft.com/office/drawing/2014/main" id="{9E4758CE-788D-97C7-1D84-0477E24B3978}"/>
                    </a:ext>
                  </a:extLst>
                </p:cNvPr>
                <p:cNvPicPr/>
                <p:nvPr/>
              </p:nvPicPr>
              <p:blipFill>
                <a:blip r:embed="rId13"/>
                <a:stretch>
                  <a:fillRect/>
                </a:stretch>
              </p:blipFill>
              <p:spPr>
                <a:xfrm>
                  <a:off x="13069491" y="7875206"/>
                  <a:ext cx="12729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56B56029-E00E-54F0-BC5C-5240A8C80BEA}"/>
                    </a:ext>
                  </a:extLst>
                </p14:cNvPr>
                <p14:cNvContentPartPr/>
                <p14:nvPr/>
              </p14:nvContentPartPr>
              <p14:xfrm>
                <a:off x="12871491" y="7902926"/>
                <a:ext cx="1585080" cy="219240"/>
              </p14:xfrm>
            </p:contentPart>
          </mc:Choice>
          <mc:Fallback xmlns="">
            <p:pic>
              <p:nvPicPr>
                <p:cNvPr id="10" name="Ink 9">
                  <a:extLst>
                    <a:ext uri="{FF2B5EF4-FFF2-40B4-BE49-F238E27FC236}">
                      <a16:creationId xmlns:a16="http://schemas.microsoft.com/office/drawing/2014/main" id="{56B56029-E00E-54F0-BC5C-5240A8C80BEA}"/>
                    </a:ext>
                  </a:extLst>
                </p:cNvPr>
                <p:cNvPicPr/>
                <p:nvPr/>
              </p:nvPicPr>
              <p:blipFill>
                <a:blip r:embed="rId15"/>
                <a:stretch>
                  <a:fillRect/>
                </a:stretch>
              </p:blipFill>
              <p:spPr>
                <a:xfrm>
                  <a:off x="12853491" y="7885286"/>
                  <a:ext cx="1620720" cy="254880"/>
                </a:xfrm>
                <a:prstGeom prst="rect">
                  <a:avLst/>
                </a:prstGeom>
              </p:spPr>
            </p:pic>
          </mc:Fallback>
        </mc:AlternateContent>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590</Words>
  <Application>Microsoft Office PowerPoint</Application>
  <PresentationFormat>Custom</PresentationFormat>
  <Paragraphs>63</Paragraphs>
  <Slides>13</Slides>
  <Notes>13</Notes>
  <HiddenSlides>0</HiddenSlides>
  <MMClips>0</MMClips>
  <ScaleCrop>false</ScaleCrop>
  <HeadingPairs>
    <vt:vector size="8" baseType="variant">
      <vt:variant>
        <vt:lpstr>Fonts Used</vt:lpstr>
      </vt:variant>
      <vt:variant>
        <vt:i4>3</vt:i4>
      </vt:variant>
      <vt:variant>
        <vt:lpstr>Theme</vt:lpstr>
      </vt:variant>
      <vt:variant>
        <vt:i4>1</vt:i4>
      </vt:variant>
      <vt:variant>
        <vt:lpstr>Slide Titles</vt:lpstr>
      </vt:variant>
      <vt:variant>
        <vt:i4>13</vt:i4>
      </vt:variant>
      <vt:variant>
        <vt:lpstr>Custom Shows</vt:lpstr>
      </vt:variant>
      <vt:variant>
        <vt:i4>1</vt:i4>
      </vt:variant>
    </vt:vector>
  </HeadingPairs>
  <TitlesOfParts>
    <vt:vector size="18" baseType="lpstr">
      <vt:lpstr>Montserrat</vt:lpstr>
      <vt:lpstr>Arial</vt:lpstr>
      <vt:lpstr>Barlow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Tanvir Mahatab Tanim</cp:lastModifiedBy>
  <cp:revision>5</cp:revision>
  <dcterms:created xsi:type="dcterms:W3CDTF">2024-11-20T10:45:32Z</dcterms:created>
  <dcterms:modified xsi:type="dcterms:W3CDTF">2024-11-20T15:47:03Z</dcterms:modified>
</cp:coreProperties>
</file>